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3" r:id="rId1"/>
  </p:sldMasterIdLst>
  <p:notesMasterIdLst>
    <p:notesMasterId r:id="rId23"/>
  </p:notesMasterIdLst>
  <p:sldIdLst>
    <p:sldId id="256" r:id="rId2"/>
    <p:sldId id="260" r:id="rId3"/>
    <p:sldId id="268" r:id="rId4"/>
    <p:sldId id="261" r:id="rId5"/>
    <p:sldId id="267" r:id="rId6"/>
    <p:sldId id="262" r:id="rId7"/>
    <p:sldId id="272" r:id="rId8"/>
    <p:sldId id="263" r:id="rId9"/>
    <p:sldId id="269" r:id="rId10"/>
    <p:sldId id="265" r:id="rId11"/>
    <p:sldId id="270" r:id="rId12"/>
    <p:sldId id="266" r:id="rId13"/>
    <p:sldId id="271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24" autoAdjust="0"/>
  </p:normalViewPr>
  <p:slideViewPr>
    <p:cSldViewPr snapToGrid="0" snapToObjects="1">
      <p:cViewPr varScale="1">
        <p:scale>
          <a:sx n="56" d="100"/>
          <a:sy n="56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image" Target="../media/image40.jpeg"/><Relationship Id="rId6" Type="http://schemas.openxmlformats.org/officeDocument/2006/relationships/image" Target="../media/image35.jpeg"/><Relationship Id="rId5" Type="http://schemas.openxmlformats.org/officeDocument/2006/relationships/image" Target="../media/image38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C8E59B-92E7-40A8-9E16-A0C50461AF95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9C84E12E-4178-46D3-854A-CB7A6B96CFB5}">
      <dgm:prSet phldrT="[文字]"/>
      <dgm:spPr/>
      <dgm:t>
        <a:bodyPr/>
        <a:lstStyle/>
        <a:p>
          <a:endParaRPr lang="zh-TW" altLang="en-US" dirty="0"/>
        </a:p>
      </dgm:t>
    </dgm:pt>
    <dgm:pt modelId="{EA4FE77A-6665-4FB8-85F3-016C35BD5F70}" type="parTrans" cxnId="{53E8EED9-133A-44E8-81AF-90B2ED34F209}">
      <dgm:prSet/>
      <dgm:spPr/>
      <dgm:t>
        <a:bodyPr/>
        <a:lstStyle/>
        <a:p>
          <a:endParaRPr lang="zh-TW" altLang="en-US"/>
        </a:p>
      </dgm:t>
    </dgm:pt>
    <dgm:pt modelId="{2A244821-6FA5-47D2-9EFC-3E15C6C7C68A}" type="sibTrans" cxnId="{53E8EED9-133A-44E8-81AF-90B2ED34F209}">
      <dgm:prSet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zh-TW" altLang="en-US"/>
        </a:p>
      </dgm:t>
    </dgm:pt>
    <dgm:pt modelId="{005FB835-913E-4190-9000-FC6042EF49AF}">
      <dgm:prSet phldrT="[文字]"/>
      <dgm:spPr/>
      <dgm:t>
        <a:bodyPr/>
        <a:lstStyle/>
        <a:p>
          <a:endParaRPr lang="zh-TW" altLang="en-US" dirty="0"/>
        </a:p>
      </dgm:t>
    </dgm:pt>
    <dgm:pt modelId="{BB4CFADB-0D3C-4715-9BAE-4428085FC817}" type="sibTrans" cxnId="{EB7F741D-797A-4D2E-B24C-92330F94A706}">
      <dgm:prSet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zh-TW" altLang="en-US"/>
        </a:p>
      </dgm:t>
    </dgm:pt>
    <dgm:pt modelId="{7F3F1768-7B96-47D0-8B4C-CD353F76A5FF}" type="parTrans" cxnId="{EB7F741D-797A-4D2E-B24C-92330F94A706}">
      <dgm:prSet/>
      <dgm:spPr/>
      <dgm:t>
        <a:bodyPr/>
        <a:lstStyle/>
        <a:p>
          <a:endParaRPr lang="zh-TW" altLang="en-US"/>
        </a:p>
      </dgm:t>
    </dgm:pt>
    <dgm:pt modelId="{3E7CEAA7-7BB9-432E-A939-4C158EE400D6}">
      <dgm:prSet phldrT="[文字]"/>
      <dgm:spPr/>
      <dgm:t>
        <a:bodyPr/>
        <a:lstStyle/>
        <a:p>
          <a:endParaRPr lang="zh-TW" altLang="en-US" dirty="0"/>
        </a:p>
      </dgm:t>
    </dgm:pt>
    <dgm:pt modelId="{85AE43D3-E776-4849-BD16-287CC98C2EB0}" type="sibTrans" cxnId="{72266DE5-0C5C-4631-8612-F477538B0F6C}">
      <dgm:prSet/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9060" t="-27842" r="-21934" b="974"/>
          </a:stretch>
        </a:blipFill>
      </dgm:spPr>
      <dgm:t>
        <a:bodyPr/>
        <a:lstStyle/>
        <a:p>
          <a:endParaRPr lang="zh-TW" altLang="en-US"/>
        </a:p>
      </dgm:t>
    </dgm:pt>
    <dgm:pt modelId="{A4A4264B-AAD5-4BCB-9E41-C71134B5D8E5}" type="parTrans" cxnId="{72266DE5-0C5C-4631-8612-F477538B0F6C}">
      <dgm:prSet/>
      <dgm:spPr/>
      <dgm:t>
        <a:bodyPr/>
        <a:lstStyle/>
        <a:p>
          <a:endParaRPr lang="zh-TW" altLang="en-US"/>
        </a:p>
      </dgm:t>
    </dgm:pt>
    <dgm:pt modelId="{1CAA3E2E-7D97-44A3-8958-A65401CAC4C5}">
      <dgm:prSet phldrT="[文字]"/>
      <dgm:spPr/>
      <dgm:t>
        <a:bodyPr/>
        <a:lstStyle/>
        <a:p>
          <a:endParaRPr lang="zh-TW" altLang="en-US" dirty="0"/>
        </a:p>
      </dgm:t>
    </dgm:pt>
    <dgm:pt modelId="{985A6905-1F2A-4C40-9E78-20F74CE3D973}" type="sibTrans" cxnId="{C0D1048A-C8C1-4576-9C3C-D9D8721AE721}">
      <dgm:prSet/>
      <dgm:spPr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449" r="-26551"/>
          </a:stretch>
        </a:blipFill>
      </dgm:spPr>
      <dgm:t>
        <a:bodyPr/>
        <a:lstStyle/>
        <a:p>
          <a:endParaRPr lang="zh-TW" altLang="en-US"/>
        </a:p>
      </dgm:t>
    </dgm:pt>
    <dgm:pt modelId="{3C16748D-54E7-45ED-A1C2-592D8D1394A5}" type="parTrans" cxnId="{C0D1048A-C8C1-4576-9C3C-D9D8721AE721}">
      <dgm:prSet/>
      <dgm:spPr/>
      <dgm:t>
        <a:bodyPr/>
        <a:lstStyle/>
        <a:p>
          <a:endParaRPr lang="zh-TW" altLang="en-US"/>
        </a:p>
      </dgm:t>
    </dgm:pt>
    <dgm:pt modelId="{AD8A4B61-00DE-4EAE-A94E-145A5F0E1E28}">
      <dgm:prSet phldrT="[文字]"/>
      <dgm:spPr/>
      <dgm:t>
        <a:bodyPr/>
        <a:lstStyle/>
        <a:p>
          <a:endParaRPr lang="zh-TW" altLang="en-US" dirty="0"/>
        </a:p>
      </dgm:t>
    </dgm:pt>
    <dgm:pt modelId="{5DC50F06-79F7-491B-8697-4CF8251C325A}" type="sibTrans" cxnId="{51A9F99A-30AE-42ED-9F44-2453E4B18ADC}">
      <dgm:prSet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zh-TW" altLang="en-US"/>
        </a:p>
      </dgm:t>
    </dgm:pt>
    <dgm:pt modelId="{4ACC7E1E-4AE8-4996-9532-373E3F6B7298}" type="parTrans" cxnId="{51A9F99A-30AE-42ED-9F44-2453E4B18ADC}">
      <dgm:prSet/>
      <dgm:spPr/>
      <dgm:t>
        <a:bodyPr/>
        <a:lstStyle/>
        <a:p>
          <a:endParaRPr lang="zh-TW" altLang="en-US"/>
        </a:p>
      </dgm:t>
    </dgm:pt>
    <dgm:pt modelId="{8620F563-D5B3-4A38-A2D0-A7BBAAB39BE5}">
      <dgm:prSet phldrT="[文字]" phldr="1"/>
      <dgm:spPr/>
      <dgm:t>
        <a:bodyPr/>
        <a:lstStyle/>
        <a:p>
          <a:endParaRPr lang="zh-TW" altLang="en-US" dirty="0"/>
        </a:p>
      </dgm:t>
    </dgm:pt>
    <dgm:pt modelId="{12081C9C-6284-423E-AA36-073EF694E35F}" type="sibTrans" cxnId="{E3BBEF62-0C63-499F-969F-DE95F61D63BE}">
      <dgm:prSet/>
      <dgm:spPr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858" t="-28386" r="-26475" b="974"/>
          </a:stretch>
        </a:blipFill>
      </dgm:spPr>
      <dgm:t>
        <a:bodyPr/>
        <a:lstStyle/>
        <a:p>
          <a:endParaRPr lang="zh-TW" altLang="en-US"/>
        </a:p>
      </dgm:t>
    </dgm:pt>
    <dgm:pt modelId="{8977A7D6-F16A-49AE-A90A-D746790BE83B}" type="parTrans" cxnId="{E3BBEF62-0C63-499F-969F-DE95F61D63BE}">
      <dgm:prSet/>
      <dgm:spPr/>
      <dgm:t>
        <a:bodyPr/>
        <a:lstStyle/>
        <a:p>
          <a:endParaRPr lang="zh-TW" altLang="en-US"/>
        </a:p>
      </dgm:t>
    </dgm:pt>
    <dgm:pt modelId="{534F2893-04CD-45F2-AFFE-CAD2EFA2C30B}" type="pres">
      <dgm:prSet presAssocID="{45C8E59B-92E7-40A8-9E16-A0C50461AF95}" presName="Name0" presStyleCnt="0">
        <dgm:presLayoutVars>
          <dgm:chMax val="21"/>
          <dgm:chPref val="21"/>
        </dgm:presLayoutVars>
      </dgm:prSet>
      <dgm:spPr/>
    </dgm:pt>
    <dgm:pt modelId="{FA0DE5C5-A480-4C89-AE57-6E67A697383C}" type="pres">
      <dgm:prSet presAssocID="{8620F563-D5B3-4A38-A2D0-A7BBAAB39BE5}" presName="text1" presStyleCnt="0"/>
      <dgm:spPr/>
    </dgm:pt>
    <dgm:pt modelId="{058D66CB-70C9-41DF-81B8-CBD1A7E21371}" type="pres">
      <dgm:prSet presAssocID="{8620F563-D5B3-4A38-A2D0-A7BBAAB39BE5}" presName="textRepeatNode" presStyleLbl="alignNode1" presStyleIdx="0" presStyleCnt="6" custLinFactNeighborX="-8175" custLinFactNeighborY="-20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2BE506-C956-4CFC-844C-69E2A51E358D}" type="pres">
      <dgm:prSet presAssocID="{8620F563-D5B3-4A38-A2D0-A7BBAAB39BE5}" presName="textaccent1" presStyleCnt="0"/>
      <dgm:spPr/>
    </dgm:pt>
    <dgm:pt modelId="{EE32FD2E-303B-42CA-99D9-87B5F29C9731}" type="pres">
      <dgm:prSet presAssocID="{8620F563-D5B3-4A38-A2D0-A7BBAAB39BE5}" presName="accentRepeatNode" presStyleLbl="solidAlignAcc1" presStyleIdx="0" presStyleCnt="12"/>
      <dgm:spPr/>
    </dgm:pt>
    <dgm:pt modelId="{D0C96FD1-CFF9-46BD-8AC0-4131D9F3E2DD}" type="pres">
      <dgm:prSet presAssocID="{12081C9C-6284-423E-AA36-073EF694E35F}" presName="image1" presStyleCnt="0"/>
      <dgm:spPr/>
    </dgm:pt>
    <dgm:pt modelId="{568BA413-620E-4856-B89B-AE2821909CE8}" type="pres">
      <dgm:prSet presAssocID="{12081C9C-6284-423E-AA36-073EF694E35F}" presName="imageRepeatNode" presStyleLbl="alignAcc1" presStyleIdx="0" presStyleCnt="6" custLinFactNeighborX="77023" custLinFactNeighborY="52707"/>
      <dgm:spPr/>
      <dgm:t>
        <a:bodyPr/>
        <a:lstStyle/>
        <a:p>
          <a:endParaRPr lang="zh-TW" altLang="en-US"/>
        </a:p>
      </dgm:t>
    </dgm:pt>
    <dgm:pt modelId="{4972C227-5D99-4688-B3CD-EBAE749EBD82}" type="pres">
      <dgm:prSet presAssocID="{12081C9C-6284-423E-AA36-073EF694E35F}" presName="imageaccent1" presStyleCnt="0"/>
      <dgm:spPr/>
    </dgm:pt>
    <dgm:pt modelId="{6E0B99F1-6482-4E5C-89A2-A6C4511E11B6}" type="pres">
      <dgm:prSet presAssocID="{12081C9C-6284-423E-AA36-073EF694E35F}" presName="accentRepeatNode" presStyleLbl="solidAlignAcc1" presStyleIdx="1" presStyleCnt="12" custLinFactX="300000" custLinFactY="-400000" custLinFactNeighborX="300643" custLinFactNeighborY="-417565"/>
      <dgm:spPr/>
    </dgm:pt>
    <dgm:pt modelId="{199DD946-11A7-4F37-AC5D-83C1D832ACEF}" type="pres">
      <dgm:prSet presAssocID="{3E7CEAA7-7BB9-432E-A939-4C158EE400D6}" presName="text2" presStyleCnt="0"/>
      <dgm:spPr/>
    </dgm:pt>
    <dgm:pt modelId="{3CAAAE6C-1B1F-4205-AFEB-58A26D1CA8A7}" type="pres">
      <dgm:prSet presAssocID="{3E7CEAA7-7BB9-432E-A939-4C158EE400D6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FCC403-562E-4B65-A15C-3A319240CE04}" type="pres">
      <dgm:prSet presAssocID="{3E7CEAA7-7BB9-432E-A939-4C158EE400D6}" presName="textaccent2" presStyleCnt="0"/>
      <dgm:spPr/>
    </dgm:pt>
    <dgm:pt modelId="{2E1B1C6E-67A1-407A-8A1D-295D266FD25F}" type="pres">
      <dgm:prSet presAssocID="{3E7CEAA7-7BB9-432E-A939-4C158EE400D6}" presName="accentRepeatNode" presStyleLbl="solidAlignAcc1" presStyleIdx="2" presStyleCnt="12"/>
      <dgm:spPr/>
    </dgm:pt>
    <dgm:pt modelId="{8C0EA5DF-ACB6-470D-B51C-2CC03FDC0531}" type="pres">
      <dgm:prSet presAssocID="{85AE43D3-E776-4849-BD16-287CC98C2EB0}" presName="image2" presStyleCnt="0"/>
      <dgm:spPr/>
    </dgm:pt>
    <dgm:pt modelId="{E0D06FFA-03A2-42DD-B095-CAA8D0091C0A}" type="pres">
      <dgm:prSet presAssocID="{85AE43D3-E776-4849-BD16-287CC98C2EB0}" presName="imageRepeatNode" presStyleLbl="alignAcc1" presStyleIdx="1" presStyleCnt="6"/>
      <dgm:spPr/>
      <dgm:t>
        <a:bodyPr/>
        <a:lstStyle/>
        <a:p>
          <a:endParaRPr lang="zh-TW" altLang="en-US"/>
        </a:p>
      </dgm:t>
    </dgm:pt>
    <dgm:pt modelId="{D7FAA48E-E1EE-4681-8761-60C013A9690B}" type="pres">
      <dgm:prSet presAssocID="{85AE43D3-E776-4849-BD16-287CC98C2EB0}" presName="imageaccent2" presStyleCnt="0"/>
      <dgm:spPr/>
    </dgm:pt>
    <dgm:pt modelId="{FED2F99A-C1AD-4072-94BE-F7F6D898B535}" type="pres">
      <dgm:prSet presAssocID="{85AE43D3-E776-4849-BD16-287CC98C2EB0}" presName="accentRepeatNode" presStyleLbl="solidAlignAcc1" presStyleIdx="3" presStyleCnt="12" custLinFactX="-100000" custLinFactY="-155741" custLinFactNeighborX="-136563" custLinFactNeighborY="-200000"/>
      <dgm:spPr/>
    </dgm:pt>
    <dgm:pt modelId="{2925CC9B-32DE-4D7E-BB01-7C592F05C3FA}" type="pres">
      <dgm:prSet presAssocID="{005FB835-913E-4190-9000-FC6042EF49AF}" presName="text3" presStyleCnt="0"/>
      <dgm:spPr/>
    </dgm:pt>
    <dgm:pt modelId="{AC3F1D85-B57B-4019-A2BC-089BD4301F81}" type="pres">
      <dgm:prSet presAssocID="{005FB835-913E-4190-9000-FC6042EF49AF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55D07F-490E-4AD5-BF3A-2F1799124F68}" type="pres">
      <dgm:prSet presAssocID="{005FB835-913E-4190-9000-FC6042EF49AF}" presName="textaccent3" presStyleCnt="0"/>
      <dgm:spPr/>
    </dgm:pt>
    <dgm:pt modelId="{3A600052-BB76-4552-A6CB-685C74404687}" type="pres">
      <dgm:prSet presAssocID="{005FB835-913E-4190-9000-FC6042EF49AF}" presName="accentRepeatNode" presStyleLbl="solidAlignAcc1" presStyleIdx="4" presStyleCnt="12"/>
      <dgm:spPr/>
    </dgm:pt>
    <dgm:pt modelId="{6DFB867E-6394-42B5-95F1-BEE88706C378}" type="pres">
      <dgm:prSet presAssocID="{BB4CFADB-0D3C-4715-9BAE-4428085FC817}" presName="image3" presStyleCnt="0"/>
      <dgm:spPr/>
    </dgm:pt>
    <dgm:pt modelId="{ECA95170-A9D8-437F-ADC3-02B400EA49DE}" type="pres">
      <dgm:prSet presAssocID="{BB4CFADB-0D3C-4715-9BAE-4428085FC817}" presName="imageRepeatNode" presStyleLbl="alignAcc1" presStyleIdx="2" presStyleCnt="6" custLinFactNeighborX="-86307" custLinFactNeighborY="55327"/>
      <dgm:spPr/>
      <dgm:t>
        <a:bodyPr/>
        <a:lstStyle/>
        <a:p>
          <a:endParaRPr lang="zh-TW" altLang="en-US"/>
        </a:p>
      </dgm:t>
    </dgm:pt>
    <dgm:pt modelId="{77023E30-C81B-4E57-AA37-E3FA2C2D54D2}" type="pres">
      <dgm:prSet presAssocID="{BB4CFADB-0D3C-4715-9BAE-4428085FC817}" presName="imageaccent3" presStyleCnt="0"/>
      <dgm:spPr/>
    </dgm:pt>
    <dgm:pt modelId="{1C0D95E6-F4BE-40B9-98EC-C55138125D1E}" type="pres">
      <dgm:prSet presAssocID="{BB4CFADB-0D3C-4715-9BAE-4428085FC817}" presName="accentRepeatNode" presStyleLbl="solidAlignAcc1" presStyleIdx="5" presStyleCnt="12" custLinFactX="100000" custLinFactY="500000" custLinFactNeighborX="136563" custLinFactNeighborY="590717"/>
      <dgm:spPr/>
    </dgm:pt>
    <dgm:pt modelId="{6D2D6F00-8F01-4F47-828C-90E67DEAA929}" type="pres">
      <dgm:prSet presAssocID="{AD8A4B61-00DE-4EAE-A94E-145A5F0E1E28}" presName="text4" presStyleCnt="0"/>
      <dgm:spPr/>
    </dgm:pt>
    <dgm:pt modelId="{B9B53BA4-C33E-4A54-9A78-7CA171F5C6D4}" type="pres">
      <dgm:prSet presAssocID="{AD8A4B61-00DE-4EAE-A94E-145A5F0E1E28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DF2F74-E615-4FE7-B52D-ACD20F97CE1F}" type="pres">
      <dgm:prSet presAssocID="{AD8A4B61-00DE-4EAE-A94E-145A5F0E1E28}" presName="textaccent4" presStyleCnt="0"/>
      <dgm:spPr/>
    </dgm:pt>
    <dgm:pt modelId="{71824B31-9C12-4AD1-8679-1ED3B0069433}" type="pres">
      <dgm:prSet presAssocID="{AD8A4B61-00DE-4EAE-A94E-145A5F0E1E28}" presName="accentRepeatNode" presStyleLbl="solidAlignAcc1" presStyleIdx="6" presStyleCnt="12"/>
      <dgm:spPr/>
    </dgm:pt>
    <dgm:pt modelId="{7A369288-220E-4EBC-8773-BD716E416923}" type="pres">
      <dgm:prSet presAssocID="{5DC50F06-79F7-491B-8697-4CF8251C325A}" presName="image4" presStyleCnt="0"/>
      <dgm:spPr/>
    </dgm:pt>
    <dgm:pt modelId="{BFED354E-DA39-4E3F-B6A0-D60350F8E4CA}" type="pres">
      <dgm:prSet presAssocID="{5DC50F06-79F7-491B-8697-4CF8251C325A}" presName="imageRepeatNode" presStyleLbl="alignAcc1" presStyleIdx="3" presStyleCnt="6" custLinFactNeighborX="-86536" custLinFactNeighborY="-56249"/>
      <dgm:spPr/>
      <dgm:t>
        <a:bodyPr/>
        <a:lstStyle/>
        <a:p>
          <a:endParaRPr lang="zh-TW" altLang="en-US"/>
        </a:p>
      </dgm:t>
    </dgm:pt>
    <dgm:pt modelId="{6C437A8A-2C5C-48C3-82A1-39E53B0D0DAA}" type="pres">
      <dgm:prSet presAssocID="{5DC50F06-79F7-491B-8697-4CF8251C325A}" presName="imageaccent4" presStyleCnt="0"/>
      <dgm:spPr/>
    </dgm:pt>
    <dgm:pt modelId="{B208A061-C612-49FA-88CE-25D98D9CCE42}" type="pres">
      <dgm:prSet presAssocID="{5DC50F06-79F7-491B-8697-4CF8251C325A}" presName="accentRepeatNode" presStyleLbl="solidAlignAcc1" presStyleIdx="7" presStyleCnt="12" custLinFactX="-497402" custLinFactY="135123" custLinFactNeighborX="-500000" custLinFactNeighborY="200000"/>
      <dgm:spPr/>
    </dgm:pt>
    <dgm:pt modelId="{3A1E5F5A-06B4-42BA-ADB9-6F01CEF6ABFE}" type="pres">
      <dgm:prSet presAssocID="{1CAA3E2E-7D97-44A3-8958-A65401CAC4C5}" presName="text5" presStyleCnt="0"/>
      <dgm:spPr/>
    </dgm:pt>
    <dgm:pt modelId="{00DB986F-F142-44DD-847A-38427B5629AF}" type="pres">
      <dgm:prSet presAssocID="{1CAA3E2E-7D97-44A3-8958-A65401CAC4C5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F13652-7EC9-46AC-8303-AC0CB530D9A4}" type="pres">
      <dgm:prSet presAssocID="{1CAA3E2E-7D97-44A3-8958-A65401CAC4C5}" presName="textaccent5" presStyleCnt="0"/>
      <dgm:spPr/>
    </dgm:pt>
    <dgm:pt modelId="{1B41DB88-0B34-4F88-B950-3D2EE9A7C03B}" type="pres">
      <dgm:prSet presAssocID="{1CAA3E2E-7D97-44A3-8958-A65401CAC4C5}" presName="accentRepeatNode" presStyleLbl="solidAlignAcc1" presStyleIdx="8" presStyleCnt="12"/>
      <dgm:spPr/>
    </dgm:pt>
    <dgm:pt modelId="{C660A3DA-E116-4824-9473-DDC3ECAB8EF9}" type="pres">
      <dgm:prSet presAssocID="{985A6905-1F2A-4C40-9E78-20F74CE3D973}" presName="image5" presStyleCnt="0"/>
      <dgm:spPr/>
    </dgm:pt>
    <dgm:pt modelId="{D56D51B7-9E3A-4464-B262-FFAA37904264}" type="pres">
      <dgm:prSet presAssocID="{985A6905-1F2A-4C40-9E78-20F74CE3D973}" presName="imageRepeatNode" presStyleLbl="alignAcc1" presStyleIdx="4" presStyleCnt="6" custLinFactNeighborX="-86306" custLinFactNeighborY="-55494"/>
      <dgm:spPr/>
      <dgm:t>
        <a:bodyPr/>
        <a:lstStyle/>
        <a:p>
          <a:endParaRPr lang="zh-TW" altLang="en-US"/>
        </a:p>
      </dgm:t>
    </dgm:pt>
    <dgm:pt modelId="{2EE468D5-6BDF-4840-B061-A5FDC923C5F9}" type="pres">
      <dgm:prSet presAssocID="{985A6905-1F2A-4C40-9E78-20F74CE3D973}" presName="imageaccent5" presStyleCnt="0"/>
      <dgm:spPr/>
    </dgm:pt>
    <dgm:pt modelId="{5FB2F4E8-31C8-439D-863E-FE608DEA273B}" type="pres">
      <dgm:prSet presAssocID="{985A6905-1F2A-4C40-9E78-20F74CE3D973}" presName="accentRepeatNode" presStyleLbl="solidAlignAcc1" presStyleIdx="9" presStyleCnt="12" custLinFactX="-910337" custLinFactY="400000" custLinFactNeighborX="-1000000" custLinFactNeighborY="442383"/>
      <dgm:spPr/>
    </dgm:pt>
    <dgm:pt modelId="{787A5865-0C59-4A5F-819B-537709A21739}" type="pres">
      <dgm:prSet presAssocID="{9C84E12E-4178-46D3-854A-CB7A6B96CFB5}" presName="text6" presStyleCnt="0"/>
      <dgm:spPr/>
    </dgm:pt>
    <dgm:pt modelId="{51C917FA-A4E0-42A1-907D-49AC7175B0CD}" type="pres">
      <dgm:prSet presAssocID="{9C84E12E-4178-46D3-854A-CB7A6B96CFB5}" presName="textRepeatNode" presStyleLbl="alignNode1" presStyleIdx="5" presStyleCnt="6" custLinFactX="-100000" custLinFactNeighborX="-159712" custLinFactNeighborY="-573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3B3DCB-7101-4BD7-A581-9F41444702B8}" type="pres">
      <dgm:prSet presAssocID="{9C84E12E-4178-46D3-854A-CB7A6B96CFB5}" presName="textaccent6" presStyleCnt="0"/>
      <dgm:spPr/>
    </dgm:pt>
    <dgm:pt modelId="{8C216E57-F48D-482C-AE17-E61C73136FF8}" type="pres">
      <dgm:prSet presAssocID="{9C84E12E-4178-46D3-854A-CB7A6B96CFB5}" presName="accentRepeatNode" presStyleLbl="solidAlignAcc1" presStyleIdx="10" presStyleCnt="12" custLinFactX="-1061076" custLinFactY="-500000" custLinFactNeighborX="-1100000" custLinFactNeighborY="-523454"/>
      <dgm:spPr/>
    </dgm:pt>
    <dgm:pt modelId="{EA59C212-8F1E-4B50-9544-F1F2A29FD2E8}" type="pres">
      <dgm:prSet presAssocID="{2A244821-6FA5-47D2-9EFC-3E15C6C7C68A}" presName="image6" presStyleCnt="0"/>
      <dgm:spPr/>
    </dgm:pt>
    <dgm:pt modelId="{E01ACA0C-7C16-4350-B747-1A62142FE2BE}" type="pres">
      <dgm:prSet presAssocID="{2A244821-6FA5-47D2-9EFC-3E15C6C7C68A}" presName="imageRepeatNode" presStyleLbl="alignAcc1" presStyleIdx="5" presStyleCnt="6" custLinFactX="-72959" custLinFactY="-11523" custLinFactNeighborX="-100000" custLinFactNeighborY="-100000"/>
      <dgm:spPr/>
      <dgm:t>
        <a:bodyPr/>
        <a:lstStyle/>
        <a:p>
          <a:endParaRPr lang="zh-TW" altLang="en-US"/>
        </a:p>
      </dgm:t>
    </dgm:pt>
    <dgm:pt modelId="{3AAEEBA1-0913-46C5-BD6F-CA4454FE4E9D}" type="pres">
      <dgm:prSet presAssocID="{2A244821-6FA5-47D2-9EFC-3E15C6C7C68A}" presName="imageaccent6" presStyleCnt="0"/>
      <dgm:spPr/>
    </dgm:pt>
    <dgm:pt modelId="{244B1B37-880D-4B2F-9EE3-107A8D358D01}" type="pres">
      <dgm:prSet presAssocID="{2A244821-6FA5-47D2-9EFC-3E15C6C7C68A}" presName="accentRepeatNode" presStyleLbl="solidAlignAcc1" presStyleIdx="11" presStyleCnt="12" custFlipVert="1" custFlipHor="1" custScaleX="21419" custScaleY="24828" custLinFactX="-400000" custLinFactY="-100000" custLinFactNeighborX="-483106" custLinFactNeighborY="-103680"/>
      <dgm:spPr/>
    </dgm:pt>
  </dgm:ptLst>
  <dgm:cxnLst>
    <dgm:cxn modelId="{A8C13F97-CE8E-44D8-BBF5-F4328B29010A}" type="presOf" srcId="{BB4CFADB-0D3C-4715-9BAE-4428085FC817}" destId="{ECA95170-A9D8-437F-ADC3-02B400EA49DE}" srcOrd="0" destOrd="0" presId="urn:microsoft.com/office/officeart/2008/layout/HexagonCluster"/>
    <dgm:cxn modelId="{5D0C035B-07CA-48D8-948D-463E428206FF}" type="presOf" srcId="{1CAA3E2E-7D97-44A3-8958-A65401CAC4C5}" destId="{00DB986F-F142-44DD-847A-38427B5629AF}" srcOrd="0" destOrd="0" presId="urn:microsoft.com/office/officeart/2008/layout/HexagonCluster"/>
    <dgm:cxn modelId="{EB7F741D-797A-4D2E-B24C-92330F94A706}" srcId="{45C8E59B-92E7-40A8-9E16-A0C50461AF95}" destId="{005FB835-913E-4190-9000-FC6042EF49AF}" srcOrd="2" destOrd="0" parTransId="{7F3F1768-7B96-47D0-8B4C-CD353F76A5FF}" sibTransId="{BB4CFADB-0D3C-4715-9BAE-4428085FC817}"/>
    <dgm:cxn modelId="{4DB9B391-C444-4D65-94EF-0A37B4DF495C}" type="presOf" srcId="{3E7CEAA7-7BB9-432E-A939-4C158EE400D6}" destId="{3CAAAE6C-1B1F-4205-AFEB-58A26D1CA8A7}" srcOrd="0" destOrd="0" presId="urn:microsoft.com/office/officeart/2008/layout/HexagonCluster"/>
    <dgm:cxn modelId="{319B8826-E866-48C3-B9CB-6309302EFBEB}" type="presOf" srcId="{8620F563-D5B3-4A38-A2D0-A7BBAAB39BE5}" destId="{058D66CB-70C9-41DF-81B8-CBD1A7E21371}" srcOrd="0" destOrd="0" presId="urn:microsoft.com/office/officeart/2008/layout/HexagonCluster"/>
    <dgm:cxn modelId="{48758894-9D1B-4EEA-BB44-2687CCA30C74}" type="presOf" srcId="{985A6905-1F2A-4C40-9E78-20F74CE3D973}" destId="{D56D51B7-9E3A-4464-B262-FFAA37904264}" srcOrd="0" destOrd="0" presId="urn:microsoft.com/office/officeart/2008/layout/HexagonCluster"/>
    <dgm:cxn modelId="{72266DE5-0C5C-4631-8612-F477538B0F6C}" srcId="{45C8E59B-92E7-40A8-9E16-A0C50461AF95}" destId="{3E7CEAA7-7BB9-432E-A939-4C158EE400D6}" srcOrd="1" destOrd="0" parTransId="{A4A4264B-AAD5-4BCB-9E41-C71134B5D8E5}" sibTransId="{85AE43D3-E776-4849-BD16-287CC98C2EB0}"/>
    <dgm:cxn modelId="{3BC41900-30A3-415D-8681-68A7ED6321F7}" type="presOf" srcId="{85AE43D3-E776-4849-BD16-287CC98C2EB0}" destId="{E0D06FFA-03A2-42DD-B095-CAA8D0091C0A}" srcOrd="0" destOrd="0" presId="urn:microsoft.com/office/officeart/2008/layout/HexagonCluster"/>
    <dgm:cxn modelId="{53E8EED9-133A-44E8-81AF-90B2ED34F209}" srcId="{45C8E59B-92E7-40A8-9E16-A0C50461AF95}" destId="{9C84E12E-4178-46D3-854A-CB7A6B96CFB5}" srcOrd="5" destOrd="0" parTransId="{EA4FE77A-6665-4FB8-85F3-016C35BD5F70}" sibTransId="{2A244821-6FA5-47D2-9EFC-3E15C6C7C68A}"/>
    <dgm:cxn modelId="{31EB085D-10BA-4C6E-92C9-02359A9CDCBB}" type="presOf" srcId="{45C8E59B-92E7-40A8-9E16-A0C50461AF95}" destId="{534F2893-04CD-45F2-AFFE-CAD2EFA2C30B}" srcOrd="0" destOrd="0" presId="urn:microsoft.com/office/officeart/2008/layout/HexagonCluster"/>
    <dgm:cxn modelId="{C0D1048A-C8C1-4576-9C3C-D9D8721AE721}" srcId="{45C8E59B-92E7-40A8-9E16-A0C50461AF95}" destId="{1CAA3E2E-7D97-44A3-8958-A65401CAC4C5}" srcOrd="4" destOrd="0" parTransId="{3C16748D-54E7-45ED-A1C2-592D8D1394A5}" sibTransId="{985A6905-1F2A-4C40-9E78-20F74CE3D973}"/>
    <dgm:cxn modelId="{403A5109-8758-42BB-A677-00201C23D2BF}" type="presOf" srcId="{AD8A4B61-00DE-4EAE-A94E-145A5F0E1E28}" destId="{B9B53BA4-C33E-4A54-9A78-7CA171F5C6D4}" srcOrd="0" destOrd="0" presId="urn:microsoft.com/office/officeart/2008/layout/HexagonCluster"/>
    <dgm:cxn modelId="{89A2ABEE-D229-4152-A476-26C0CE5BCACA}" type="presOf" srcId="{9C84E12E-4178-46D3-854A-CB7A6B96CFB5}" destId="{51C917FA-A4E0-42A1-907D-49AC7175B0CD}" srcOrd="0" destOrd="0" presId="urn:microsoft.com/office/officeart/2008/layout/HexagonCluster"/>
    <dgm:cxn modelId="{91AEB72B-05F9-4B2E-83E1-B972B157DC6A}" type="presOf" srcId="{12081C9C-6284-423E-AA36-073EF694E35F}" destId="{568BA413-620E-4856-B89B-AE2821909CE8}" srcOrd="0" destOrd="0" presId="urn:microsoft.com/office/officeart/2008/layout/HexagonCluster"/>
    <dgm:cxn modelId="{A760DE05-8BC6-4599-914E-C95F634E8ABB}" type="presOf" srcId="{005FB835-913E-4190-9000-FC6042EF49AF}" destId="{AC3F1D85-B57B-4019-A2BC-089BD4301F81}" srcOrd="0" destOrd="0" presId="urn:microsoft.com/office/officeart/2008/layout/HexagonCluster"/>
    <dgm:cxn modelId="{51A9F99A-30AE-42ED-9F44-2453E4B18ADC}" srcId="{45C8E59B-92E7-40A8-9E16-A0C50461AF95}" destId="{AD8A4B61-00DE-4EAE-A94E-145A5F0E1E28}" srcOrd="3" destOrd="0" parTransId="{4ACC7E1E-4AE8-4996-9532-373E3F6B7298}" sibTransId="{5DC50F06-79F7-491B-8697-4CF8251C325A}"/>
    <dgm:cxn modelId="{4B0974CB-1180-4D05-AEC9-9D000791F069}" type="presOf" srcId="{2A244821-6FA5-47D2-9EFC-3E15C6C7C68A}" destId="{E01ACA0C-7C16-4350-B747-1A62142FE2BE}" srcOrd="0" destOrd="0" presId="urn:microsoft.com/office/officeart/2008/layout/HexagonCluster"/>
    <dgm:cxn modelId="{EAF50748-E56A-4FB0-9F52-169B56D93A51}" type="presOf" srcId="{5DC50F06-79F7-491B-8697-4CF8251C325A}" destId="{BFED354E-DA39-4E3F-B6A0-D60350F8E4CA}" srcOrd="0" destOrd="0" presId="urn:microsoft.com/office/officeart/2008/layout/HexagonCluster"/>
    <dgm:cxn modelId="{E3BBEF62-0C63-499F-969F-DE95F61D63BE}" srcId="{45C8E59B-92E7-40A8-9E16-A0C50461AF95}" destId="{8620F563-D5B3-4A38-A2D0-A7BBAAB39BE5}" srcOrd="0" destOrd="0" parTransId="{8977A7D6-F16A-49AE-A90A-D746790BE83B}" sibTransId="{12081C9C-6284-423E-AA36-073EF694E35F}"/>
    <dgm:cxn modelId="{6F6F5938-0518-4CBF-9308-BA4327BCF052}" type="presParOf" srcId="{534F2893-04CD-45F2-AFFE-CAD2EFA2C30B}" destId="{FA0DE5C5-A480-4C89-AE57-6E67A697383C}" srcOrd="0" destOrd="0" presId="urn:microsoft.com/office/officeart/2008/layout/HexagonCluster"/>
    <dgm:cxn modelId="{BFF896C1-36B9-45E3-9163-2766CE1B2DEA}" type="presParOf" srcId="{FA0DE5C5-A480-4C89-AE57-6E67A697383C}" destId="{058D66CB-70C9-41DF-81B8-CBD1A7E21371}" srcOrd="0" destOrd="0" presId="urn:microsoft.com/office/officeart/2008/layout/HexagonCluster"/>
    <dgm:cxn modelId="{7625C6DE-4744-4C77-B933-39D552FB72FE}" type="presParOf" srcId="{534F2893-04CD-45F2-AFFE-CAD2EFA2C30B}" destId="{E02BE506-C956-4CFC-844C-69E2A51E358D}" srcOrd="1" destOrd="0" presId="urn:microsoft.com/office/officeart/2008/layout/HexagonCluster"/>
    <dgm:cxn modelId="{AAB02B78-9C5F-45BF-BF67-03DD38A2E86E}" type="presParOf" srcId="{E02BE506-C956-4CFC-844C-69E2A51E358D}" destId="{EE32FD2E-303B-42CA-99D9-87B5F29C9731}" srcOrd="0" destOrd="0" presId="urn:microsoft.com/office/officeart/2008/layout/HexagonCluster"/>
    <dgm:cxn modelId="{DC1767F4-86E2-44D0-92E6-8C5724993156}" type="presParOf" srcId="{534F2893-04CD-45F2-AFFE-CAD2EFA2C30B}" destId="{D0C96FD1-CFF9-46BD-8AC0-4131D9F3E2DD}" srcOrd="2" destOrd="0" presId="urn:microsoft.com/office/officeart/2008/layout/HexagonCluster"/>
    <dgm:cxn modelId="{80E7499C-332C-42EF-B15D-E407F28D155E}" type="presParOf" srcId="{D0C96FD1-CFF9-46BD-8AC0-4131D9F3E2DD}" destId="{568BA413-620E-4856-B89B-AE2821909CE8}" srcOrd="0" destOrd="0" presId="urn:microsoft.com/office/officeart/2008/layout/HexagonCluster"/>
    <dgm:cxn modelId="{EF55FA0C-1FC6-42E9-9BB7-FEB53E468488}" type="presParOf" srcId="{534F2893-04CD-45F2-AFFE-CAD2EFA2C30B}" destId="{4972C227-5D99-4688-B3CD-EBAE749EBD82}" srcOrd="3" destOrd="0" presId="urn:microsoft.com/office/officeart/2008/layout/HexagonCluster"/>
    <dgm:cxn modelId="{697BA299-FD92-47C3-AC1D-0CCD7D0432F2}" type="presParOf" srcId="{4972C227-5D99-4688-B3CD-EBAE749EBD82}" destId="{6E0B99F1-6482-4E5C-89A2-A6C4511E11B6}" srcOrd="0" destOrd="0" presId="urn:microsoft.com/office/officeart/2008/layout/HexagonCluster"/>
    <dgm:cxn modelId="{02E3457A-3263-48CE-A49B-FE8515727ABA}" type="presParOf" srcId="{534F2893-04CD-45F2-AFFE-CAD2EFA2C30B}" destId="{199DD946-11A7-4F37-AC5D-83C1D832ACEF}" srcOrd="4" destOrd="0" presId="urn:microsoft.com/office/officeart/2008/layout/HexagonCluster"/>
    <dgm:cxn modelId="{5717A060-E555-4A1D-94E4-91E82C600C92}" type="presParOf" srcId="{199DD946-11A7-4F37-AC5D-83C1D832ACEF}" destId="{3CAAAE6C-1B1F-4205-AFEB-58A26D1CA8A7}" srcOrd="0" destOrd="0" presId="urn:microsoft.com/office/officeart/2008/layout/HexagonCluster"/>
    <dgm:cxn modelId="{3AFC1AB5-23D5-4517-B27D-144581DD4CBA}" type="presParOf" srcId="{534F2893-04CD-45F2-AFFE-CAD2EFA2C30B}" destId="{B8FCC403-562E-4B65-A15C-3A319240CE04}" srcOrd="5" destOrd="0" presId="urn:microsoft.com/office/officeart/2008/layout/HexagonCluster"/>
    <dgm:cxn modelId="{FED583AB-CDA4-45EA-B535-E9DE42AF4344}" type="presParOf" srcId="{B8FCC403-562E-4B65-A15C-3A319240CE04}" destId="{2E1B1C6E-67A1-407A-8A1D-295D266FD25F}" srcOrd="0" destOrd="0" presId="urn:microsoft.com/office/officeart/2008/layout/HexagonCluster"/>
    <dgm:cxn modelId="{949C9B40-EE2D-4A50-B8FC-FE1C45A47582}" type="presParOf" srcId="{534F2893-04CD-45F2-AFFE-CAD2EFA2C30B}" destId="{8C0EA5DF-ACB6-470D-B51C-2CC03FDC0531}" srcOrd="6" destOrd="0" presId="urn:microsoft.com/office/officeart/2008/layout/HexagonCluster"/>
    <dgm:cxn modelId="{A769E276-A9EB-4404-AE6D-43BA8877B695}" type="presParOf" srcId="{8C0EA5DF-ACB6-470D-B51C-2CC03FDC0531}" destId="{E0D06FFA-03A2-42DD-B095-CAA8D0091C0A}" srcOrd="0" destOrd="0" presId="urn:microsoft.com/office/officeart/2008/layout/HexagonCluster"/>
    <dgm:cxn modelId="{0232416B-08DD-4693-BD3C-D91686957B51}" type="presParOf" srcId="{534F2893-04CD-45F2-AFFE-CAD2EFA2C30B}" destId="{D7FAA48E-E1EE-4681-8761-60C013A9690B}" srcOrd="7" destOrd="0" presId="urn:microsoft.com/office/officeart/2008/layout/HexagonCluster"/>
    <dgm:cxn modelId="{591E0442-06F1-4909-ABDD-7EEAAD61917F}" type="presParOf" srcId="{D7FAA48E-E1EE-4681-8761-60C013A9690B}" destId="{FED2F99A-C1AD-4072-94BE-F7F6D898B535}" srcOrd="0" destOrd="0" presId="urn:microsoft.com/office/officeart/2008/layout/HexagonCluster"/>
    <dgm:cxn modelId="{752EDC87-75AB-464F-8E36-20F0C05B3BA7}" type="presParOf" srcId="{534F2893-04CD-45F2-AFFE-CAD2EFA2C30B}" destId="{2925CC9B-32DE-4D7E-BB01-7C592F05C3FA}" srcOrd="8" destOrd="0" presId="urn:microsoft.com/office/officeart/2008/layout/HexagonCluster"/>
    <dgm:cxn modelId="{56E2DB2B-5170-4C6C-968F-32CAEDBED019}" type="presParOf" srcId="{2925CC9B-32DE-4D7E-BB01-7C592F05C3FA}" destId="{AC3F1D85-B57B-4019-A2BC-089BD4301F81}" srcOrd="0" destOrd="0" presId="urn:microsoft.com/office/officeart/2008/layout/HexagonCluster"/>
    <dgm:cxn modelId="{4A86AF31-7DE5-4ADF-AE99-E8482241475B}" type="presParOf" srcId="{534F2893-04CD-45F2-AFFE-CAD2EFA2C30B}" destId="{F555D07F-490E-4AD5-BF3A-2F1799124F68}" srcOrd="9" destOrd="0" presId="urn:microsoft.com/office/officeart/2008/layout/HexagonCluster"/>
    <dgm:cxn modelId="{14C4924D-2635-4278-A127-AE5D234C8B61}" type="presParOf" srcId="{F555D07F-490E-4AD5-BF3A-2F1799124F68}" destId="{3A600052-BB76-4552-A6CB-685C74404687}" srcOrd="0" destOrd="0" presId="urn:microsoft.com/office/officeart/2008/layout/HexagonCluster"/>
    <dgm:cxn modelId="{281C5E40-4CED-45E0-9399-1341760F8B14}" type="presParOf" srcId="{534F2893-04CD-45F2-AFFE-CAD2EFA2C30B}" destId="{6DFB867E-6394-42B5-95F1-BEE88706C378}" srcOrd="10" destOrd="0" presId="urn:microsoft.com/office/officeart/2008/layout/HexagonCluster"/>
    <dgm:cxn modelId="{536DA560-18C5-4BAA-978F-037CDA3872EF}" type="presParOf" srcId="{6DFB867E-6394-42B5-95F1-BEE88706C378}" destId="{ECA95170-A9D8-437F-ADC3-02B400EA49DE}" srcOrd="0" destOrd="0" presId="urn:microsoft.com/office/officeart/2008/layout/HexagonCluster"/>
    <dgm:cxn modelId="{D3F9A517-E599-45D4-884F-F9808BE5B160}" type="presParOf" srcId="{534F2893-04CD-45F2-AFFE-CAD2EFA2C30B}" destId="{77023E30-C81B-4E57-AA37-E3FA2C2D54D2}" srcOrd="11" destOrd="0" presId="urn:microsoft.com/office/officeart/2008/layout/HexagonCluster"/>
    <dgm:cxn modelId="{A6B24222-205E-44F5-B279-A2DADCC9ADD2}" type="presParOf" srcId="{77023E30-C81B-4E57-AA37-E3FA2C2D54D2}" destId="{1C0D95E6-F4BE-40B9-98EC-C55138125D1E}" srcOrd="0" destOrd="0" presId="urn:microsoft.com/office/officeart/2008/layout/HexagonCluster"/>
    <dgm:cxn modelId="{9A8D8FFA-A3F8-4903-A2B9-CB4AC762A2A1}" type="presParOf" srcId="{534F2893-04CD-45F2-AFFE-CAD2EFA2C30B}" destId="{6D2D6F00-8F01-4F47-828C-90E67DEAA929}" srcOrd="12" destOrd="0" presId="urn:microsoft.com/office/officeart/2008/layout/HexagonCluster"/>
    <dgm:cxn modelId="{D094CE90-D1B6-43E3-BA22-9BAEDE721730}" type="presParOf" srcId="{6D2D6F00-8F01-4F47-828C-90E67DEAA929}" destId="{B9B53BA4-C33E-4A54-9A78-7CA171F5C6D4}" srcOrd="0" destOrd="0" presId="urn:microsoft.com/office/officeart/2008/layout/HexagonCluster"/>
    <dgm:cxn modelId="{0F00A90B-C162-454D-9065-4D63EE9B2692}" type="presParOf" srcId="{534F2893-04CD-45F2-AFFE-CAD2EFA2C30B}" destId="{12DF2F74-E615-4FE7-B52D-ACD20F97CE1F}" srcOrd="13" destOrd="0" presId="urn:microsoft.com/office/officeart/2008/layout/HexagonCluster"/>
    <dgm:cxn modelId="{1C0F5C59-C91D-4E62-ABDB-1FAA1DC64964}" type="presParOf" srcId="{12DF2F74-E615-4FE7-B52D-ACD20F97CE1F}" destId="{71824B31-9C12-4AD1-8679-1ED3B0069433}" srcOrd="0" destOrd="0" presId="urn:microsoft.com/office/officeart/2008/layout/HexagonCluster"/>
    <dgm:cxn modelId="{863A5C89-926F-4B51-BD73-D4A3395B9D6C}" type="presParOf" srcId="{534F2893-04CD-45F2-AFFE-CAD2EFA2C30B}" destId="{7A369288-220E-4EBC-8773-BD716E416923}" srcOrd="14" destOrd="0" presId="urn:microsoft.com/office/officeart/2008/layout/HexagonCluster"/>
    <dgm:cxn modelId="{81CA0A91-7105-4BBB-8B39-C20431999316}" type="presParOf" srcId="{7A369288-220E-4EBC-8773-BD716E416923}" destId="{BFED354E-DA39-4E3F-B6A0-D60350F8E4CA}" srcOrd="0" destOrd="0" presId="urn:microsoft.com/office/officeart/2008/layout/HexagonCluster"/>
    <dgm:cxn modelId="{1E324868-2617-4A91-88DF-330A4ADDB320}" type="presParOf" srcId="{534F2893-04CD-45F2-AFFE-CAD2EFA2C30B}" destId="{6C437A8A-2C5C-48C3-82A1-39E53B0D0DAA}" srcOrd="15" destOrd="0" presId="urn:microsoft.com/office/officeart/2008/layout/HexagonCluster"/>
    <dgm:cxn modelId="{E06A3D8A-5C50-4236-B0FB-63B45B79F60B}" type="presParOf" srcId="{6C437A8A-2C5C-48C3-82A1-39E53B0D0DAA}" destId="{B208A061-C612-49FA-88CE-25D98D9CCE42}" srcOrd="0" destOrd="0" presId="urn:microsoft.com/office/officeart/2008/layout/HexagonCluster"/>
    <dgm:cxn modelId="{6AA1EA79-AA77-47D1-8B95-0A056092540A}" type="presParOf" srcId="{534F2893-04CD-45F2-AFFE-CAD2EFA2C30B}" destId="{3A1E5F5A-06B4-42BA-ADB9-6F01CEF6ABFE}" srcOrd="16" destOrd="0" presId="urn:microsoft.com/office/officeart/2008/layout/HexagonCluster"/>
    <dgm:cxn modelId="{39593ED4-ABA3-4542-9AA4-6AADB15C98E4}" type="presParOf" srcId="{3A1E5F5A-06B4-42BA-ADB9-6F01CEF6ABFE}" destId="{00DB986F-F142-44DD-847A-38427B5629AF}" srcOrd="0" destOrd="0" presId="urn:microsoft.com/office/officeart/2008/layout/HexagonCluster"/>
    <dgm:cxn modelId="{6CB487DB-D303-4952-8270-D932FA1EA476}" type="presParOf" srcId="{534F2893-04CD-45F2-AFFE-CAD2EFA2C30B}" destId="{2CF13652-7EC9-46AC-8303-AC0CB530D9A4}" srcOrd="17" destOrd="0" presId="urn:microsoft.com/office/officeart/2008/layout/HexagonCluster"/>
    <dgm:cxn modelId="{566ECCC4-1C04-4A91-8A2D-743F95F08C94}" type="presParOf" srcId="{2CF13652-7EC9-46AC-8303-AC0CB530D9A4}" destId="{1B41DB88-0B34-4F88-B950-3D2EE9A7C03B}" srcOrd="0" destOrd="0" presId="urn:microsoft.com/office/officeart/2008/layout/HexagonCluster"/>
    <dgm:cxn modelId="{F2EE0A05-4680-424C-96F4-56C3D2015F06}" type="presParOf" srcId="{534F2893-04CD-45F2-AFFE-CAD2EFA2C30B}" destId="{C660A3DA-E116-4824-9473-DDC3ECAB8EF9}" srcOrd="18" destOrd="0" presId="urn:microsoft.com/office/officeart/2008/layout/HexagonCluster"/>
    <dgm:cxn modelId="{C5D48DFF-3E74-479D-B50A-647E3DD314AA}" type="presParOf" srcId="{C660A3DA-E116-4824-9473-DDC3ECAB8EF9}" destId="{D56D51B7-9E3A-4464-B262-FFAA37904264}" srcOrd="0" destOrd="0" presId="urn:microsoft.com/office/officeart/2008/layout/HexagonCluster"/>
    <dgm:cxn modelId="{087CB1B6-7963-4C3D-915B-4BAE4AD5E0DC}" type="presParOf" srcId="{534F2893-04CD-45F2-AFFE-CAD2EFA2C30B}" destId="{2EE468D5-6BDF-4840-B061-A5FDC923C5F9}" srcOrd="19" destOrd="0" presId="urn:microsoft.com/office/officeart/2008/layout/HexagonCluster"/>
    <dgm:cxn modelId="{A966457C-CD49-455A-9B9F-40A82230D7AA}" type="presParOf" srcId="{2EE468D5-6BDF-4840-B061-A5FDC923C5F9}" destId="{5FB2F4E8-31C8-439D-863E-FE608DEA273B}" srcOrd="0" destOrd="0" presId="urn:microsoft.com/office/officeart/2008/layout/HexagonCluster"/>
    <dgm:cxn modelId="{E920C321-0A82-4E3C-993A-C650364E9E30}" type="presParOf" srcId="{534F2893-04CD-45F2-AFFE-CAD2EFA2C30B}" destId="{787A5865-0C59-4A5F-819B-537709A21739}" srcOrd="20" destOrd="0" presId="urn:microsoft.com/office/officeart/2008/layout/HexagonCluster"/>
    <dgm:cxn modelId="{3F3D518E-3DA4-4490-A679-F7AE34E845DD}" type="presParOf" srcId="{787A5865-0C59-4A5F-819B-537709A21739}" destId="{51C917FA-A4E0-42A1-907D-49AC7175B0CD}" srcOrd="0" destOrd="0" presId="urn:microsoft.com/office/officeart/2008/layout/HexagonCluster"/>
    <dgm:cxn modelId="{89D22C1B-E05D-489F-B6D9-1B4C2030907F}" type="presParOf" srcId="{534F2893-04CD-45F2-AFFE-CAD2EFA2C30B}" destId="{523B3DCB-7101-4BD7-A581-9F41444702B8}" srcOrd="21" destOrd="0" presId="urn:microsoft.com/office/officeart/2008/layout/HexagonCluster"/>
    <dgm:cxn modelId="{487C9B60-C86A-487C-852C-3E609B1144B4}" type="presParOf" srcId="{523B3DCB-7101-4BD7-A581-9F41444702B8}" destId="{8C216E57-F48D-482C-AE17-E61C73136FF8}" srcOrd="0" destOrd="0" presId="urn:microsoft.com/office/officeart/2008/layout/HexagonCluster"/>
    <dgm:cxn modelId="{E256AEF5-711D-44A6-B5FA-67C9B7604BBA}" type="presParOf" srcId="{534F2893-04CD-45F2-AFFE-CAD2EFA2C30B}" destId="{EA59C212-8F1E-4B50-9544-F1F2A29FD2E8}" srcOrd="22" destOrd="0" presId="urn:microsoft.com/office/officeart/2008/layout/HexagonCluster"/>
    <dgm:cxn modelId="{7A20A9C1-0632-42D4-9DBF-5B1B7C5005D2}" type="presParOf" srcId="{EA59C212-8F1E-4B50-9544-F1F2A29FD2E8}" destId="{E01ACA0C-7C16-4350-B747-1A62142FE2BE}" srcOrd="0" destOrd="0" presId="urn:microsoft.com/office/officeart/2008/layout/HexagonCluster"/>
    <dgm:cxn modelId="{452442EA-5ECE-4AFD-8BA1-A7100EC9C62E}" type="presParOf" srcId="{534F2893-04CD-45F2-AFFE-CAD2EFA2C30B}" destId="{3AAEEBA1-0913-46C5-BD6F-CA4454FE4E9D}" srcOrd="23" destOrd="0" presId="urn:microsoft.com/office/officeart/2008/layout/HexagonCluster"/>
    <dgm:cxn modelId="{1B1071C3-0C86-42D4-B47C-39E5148B537C}" type="presParOf" srcId="{3AAEEBA1-0913-46C5-BD6F-CA4454FE4E9D}" destId="{244B1B37-880D-4B2F-9EE3-107A8D358D0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D66CB-70C9-41DF-81B8-CBD1A7E21371}">
      <dsp:nvSpPr>
        <dsp:cNvPr id="0" name=""/>
        <dsp:cNvSpPr/>
      </dsp:nvSpPr>
      <dsp:spPr>
        <a:xfrm>
          <a:off x="1350971" y="3323487"/>
          <a:ext cx="1734679" cy="148954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450" rIns="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500" kern="1200" dirty="0"/>
        </a:p>
      </dsp:txBody>
      <dsp:txXfrm>
        <a:off x="1619656" y="3554203"/>
        <a:ext cx="1197309" cy="1028111"/>
      </dsp:txXfrm>
    </dsp:sp>
    <dsp:sp modelId="{EE32FD2E-303B-42CA-99D9-87B5F29C9731}">
      <dsp:nvSpPr>
        <dsp:cNvPr id="0" name=""/>
        <dsp:cNvSpPr/>
      </dsp:nvSpPr>
      <dsp:spPr>
        <a:xfrm>
          <a:off x="1534170" y="4020666"/>
          <a:ext cx="202348" cy="174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8BA413-620E-4856-B89B-AE2821909CE8}">
      <dsp:nvSpPr>
        <dsp:cNvPr id="0" name=""/>
        <dsp:cNvSpPr/>
      </dsp:nvSpPr>
      <dsp:spPr>
        <a:xfrm>
          <a:off x="1336102" y="3316217"/>
          <a:ext cx="1734679" cy="148954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858" t="-28386" r="-26475" b="974"/>
          </a:stretch>
        </a:blip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B99F1-6482-4E5C-89A2-A6C4511E11B6}">
      <dsp:nvSpPr>
        <dsp:cNvPr id="0" name=""/>
        <dsp:cNvSpPr/>
      </dsp:nvSpPr>
      <dsp:spPr>
        <a:xfrm>
          <a:off x="2403731" y="2395915"/>
          <a:ext cx="202348" cy="174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AAE6C-1B1F-4205-AFEB-58A26D1CA8A7}">
      <dsp:nvSpPr>
        <dsp:cNvPr id="0" name=""/>
        <dsp:cNvSpPr/>
      </dsp:nvSpPr>
      <dsp:spPr>
        <a:xfrm>
          <a:off x="2985562" y="2526807"/>
          <a:ext cx="1734679" cy="148954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390" rIns="0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700" kern="1200" dirty="0"/>
        </a:p>
      </dsp:txBody>
      <dsp:txXfrm>
        <a:off x="3254247" y="2757523"/>
        <a:ext cx="1197309" cy="1028111"/>
      </dsp:txXfrm>
    </dsp:sp>
    <dsp:sp modelId="{2E1B1C6E-67A1-407A-8A1D-295D266FD25F}">
      <dsp:nvSpPr>
        <dsp:cNvPr id="0" name=""/>
        <dsp:cNvSpPr/>
      </dsp:nvSpPr>
      <dsp:spPr>
        <a:xfrm>
          <a:off x="4179419" y="3814931"/>
          <a:ext cx="202348" cy="174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06FFA-03A2-42DD-B095-CAA8D0091C0A}">
      <dsp:nvSpPr>
        <dsp:cNvPr id="0" name=""/>
        <dsp:cNvSpPr/>
      </dsp:nvSpPr>
      <dsp:spPr>
        <a:xfrm>
          <a:off x="4477423" y="3351667"/>
          <a:ext cx="1734679" cy="148954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9060" t="-27842" r="-21934" b="974"/>
          </a:stretch>
        </a:blip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2F99A-C1AD-4072-94BE-F7F6D898B535}">
      <dsp:nvSpPr>
        <dsp:cNvPr id="0" name=""/>
        <dsp:cNvSpPr/>
      </dsp:nvSpPr>
      <dsp:spPr>
        <a:xfrm>
          <a:off x="4041051" y="3393439"/>
          <a:ext cx="202348" cy="174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F1D85-B57B-4019-A2BC-089BD4301F81}">
      <dsp:nvSpPr>
        <dsp:cNvPr id="0" name=""/>
        <dsp:cNvSpPr/>
      </dsp:nvSpPr>
      <dsp:spPr>
        <a:xfrm>
          <a:off x="1492781" y="1708182"/>
          <a:ext cx="1734679" cy="148954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390" rIns="0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700" kern="1200" dirty="0"/>
        </a:p>
      </dsp:txBody>
      <dsp:txXfrm>
        <a:off x="1761466" y="1938898"/>
        <a:ext cx="1197309" cy="1028111"/>
      </dsp:txXfrm>
    </dsp:sp>
    <dsp:sp modelId="{3A600052-BB76-4552-A6CB-685C74404687}">
      <dsp:nvSpPr>
        <dsp:cNvPr id="0" name=""/>
        <dsp:cNvSpPr/>
      </dsp:nvSpPr>
      <dsp:spPr>
        <a:xfrm>
          <a:off x="2681119" y="1736476"/>
          <a:ext cx="202348" cy="174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95170-A9D8-437F-ADC3-02B400EA49DE}">
      <dsp:nvSpPr>
        <dsp:cNvPr id="0" name=""/>
        <dsp:cNvSpPr/>
      </dsp:nvSpPr>
      <dsp:spPr>
        <a:xfrm>
          <a:off x="1488412" y="1704084"/>
          <a:ext cx="1734679" cy="148954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9000" r="-9000"/>
          </a:stretch>
        </a:blip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D95E6-F4BE-40B9-98EC-C55138125D1E}">
      <dsp:nvSpPr>
        <dsp:cNvPr id="0" name=""/>
        <dsp:cNvSpPr/>
      </dsp:nvSpPr>
      <dsp:spPr>
        <a:xfrm>
          <a:off x="3512992" y="3443845"/>
          <a:ext cx="202348" cy="174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53BA4-C33E-4A54-9A78-7CA171F5C6D4}">
      <dsp:nvSpPr>
        <dsp:cNvPr id="0" name=""/>
        <dsp:cNvSpPr/>
      </dsp:nvSpPr>
      <dsp:spPr>
        <a:xfrm>
          <a:off x="4477423" y="1704825"/>
          <a:ext cx="1734679" cy="148954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390" rIns="0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700" kern="1200" dirty="0"/>
        </a:p>
      </dsp:txBody>
      <dsp:txXfrm>
        <a:off x="4746108" y="1935541"/>
        <a:ext cx="1197309" cy="1028111"/>
      </dsp:txXfrm>
    </dsp:sp>
    <dsp:sp modelId="{71824B31-9C12-4AD1-8679-1ED3B0069433}">
      <dsp:nvSpPr>
        <dsp:cNvPr id="0" name=""/>
        <dsp:cNvSpPr/>
      </dsp:nvSpPr>
      <dsp:spPr>
        <a:xfrm>
          <a:off x="5978482" y="2364712"/>
          <a:ext cx="202348" cy="174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D354E-DA39-4E3F-B6A0-D60350F8E4CA}">
      <dsp:nvSpPr>
        <dsp:cNvPr id="0" name=""/>
        <dsp:cNvSpPr/>
      </dsp:nvSpPr>
      <dsp:spPr>
        <a:xfrm>
          <a:off x="4469082" y="1704300"/>
          <a:ext cx="1734679" cy="148954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r="-7000"/>
          </a:stretch>
        </a:blip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8A061-C612-49FA-88CE-25D98D9CCE42}">
      <dsp:nvSpPr>
        <dsp:cNvPr id="0" name=""/>
        <dsp:cNvSpPr/>
      </dsp:nvSpPr>
      <dsp:spPr>
        <a:xfrm>
          <a:off x="4290449" y="3154011"/>
          <a:ext cx="202348" cy="174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DB986F-F142-44DD-847A-38427B5629AF}">
      <dsp:nvSpPr>
        <dsp:cNvPr id="0" name=""/>
        <dsp:cNvSpPr/>
      </dsp:nvSpPr>
      <dsp:spPr>
        <a:xfrm>
          <a:off x="5970205" y="895791"/>
          <a:ext cx="1734679" cy="148954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390" rIns="0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700" kern="1200" dirty="0"/>
        </a:p>
      </dsp:txBody>
      <dsp:txXfrm>
        <a:off x="6238890" y="1126507"/>
        <a:ext cx="1197309" cy="1028111"/>
      </dsp:txXfrm>
    </dsp:sp>
    <dsp:sp modelId="{1B41DB88-0B34-4F88-B950-3D2EE9A7C03B}">
      <dsp:nvSpPr>
        <dsp:cNvPr id="0" name=""/>
        <dsp:cNvSpPr/>
      </dsp:nvSpPr>
      <dsp:spPr>
        <a:xfrm>
          <a:off x="7471264" y="1563352"/>
          <a:ext cx="202348" cy="174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6D51B7-9E3A-4464-B262-FFAA37904264}">
      <dsp:nvSpPr>
        <dsp:cNvPr id="0" name=""/>
        <dsp:cNvSpPr/>
      </dsp:nvSpPr>
      <dsp:spPr>
        <a:xfrm>
          <a:off x="5965853" y="900278"/>
          <a:ext cx="1734679" cy="148954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449" r="-26551"/>
          </a:stretch>
        </a:blip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2F4E8-31C8-439D-863E-FE608DEA273B}">
      <dsp:nvSpPr>
        <dsp:cNvPr id="0" name=""/>
        <dsp:cNvSpPr/>
      </dsp:nvSpPr>
      <dsp:spPr>
        <a:xfrm>
          <a:off x="3943277" y="3230467"/>
          <a:ext cx="202348" cy="174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917FA-A4E0-42A1-907D-49AC7175B0CD}">
      <dsp:nvSpPr>
        <dsp:cNvPr id="0" name=""/>
        <dsp:cNvSpPr/>
      </dsp:nvSpPr>
      <dsp:spPr>
        <a:xfrm>
          <a:off x="2957814" y="2516462"/>
          <a:ext cx="1734679" cy="148954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390" rIns="0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700" kern="1200" dirty="0"/>
        </a:p>
      </dsp:txBody>
      <dsp:txXfrm>
        <a:off x="3226499" y="2747178"/>
        <a:ext cx="1197309" cy="1028111"/>
      </dsp:txXfrm>
    </dsp:sp>
    <dsp:sp modelId="{8C216E57-F48D-482C-AE17-E61C73136FF8}">
      <dsp:nvSpPr>
        <dsp:cNvPr id="0" name=""/>
        <dsp:cNvSpPr/>
      </dsp:nvSpPr>
      <dsp:spPr>
        <a:xfrm>
          <a:off x="3434070" y="2888703"/>
          <a:ext cx="202348" cy="174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ACA0C-7C16-4350-B747-1A62142FE2BE}">
      <dsp:nvSpPr>
        <dsp:cNvPr id="0" name=""/>
        <dsp:cNvSpPr/>
      </dsp:nvSpPr>
      <dsp:spPr>
        <a:xfrm>
          <a:off x="2969920" y="2524935"/>
          <a:ext cx="1734679" cy="148954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4000" r="-14000"/>
          </a:stretch>
        </a:blip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4B1B37-880D-4B2F-9EE3-107A8D358D01}">
      <dsp:nvSpPr>
        <dsp:cNvPr id="0" name=""/>
        <dsp:cNvSpPr/>
      </dsp:nvSpPr>
      <dsp:spPr>
        <a:xfrm flipH="1" flipV="1">
          <a:off x="5777611" y="4549832"/>
          <a:ext cx="43341" cy="433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7ACDD-AEA7-45F1-89F7-CAA1E731DB21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BC19C-EEEF-4349-8DD8-49BCC9EC1F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827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所有頁面字體統一為：微軟正黑體 </a:t>
            </a:r>
            <a:endParaRPr lang="en-US" altLang="zh-TW" dirty="0" smtClean="0"/>
          </a:p>
          <a:p>
            <a:r>
              <a:rPr lang="en-US" altLang="zh-TW" dirty="0" smtClean="0"/>
              <a:t>6-9</a:t>
            </a:r>
            <a:r>
              <a:rPr lang="zh-TW" altLang="en-US" dirty="0" smtClean="0"/>
              <a:t>頁的流程圖，字體大小和排版盡量統一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C19C-EEEF-4349-8DD8-49BCC9EC1F8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6200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C19C-EEEF-4349-8DD8-49BCC9EC1F8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7384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C19C-EEEF-4349-8DD8-49BCC9EC1F85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2367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所有頁面字體統一為：微軟正黑體 </a:t>
            </a:r>
            <a:endParaRPr lang="en-US" altLang="zh-TW" dirty="0" smtClean="0"/>
          </a:p>
          <a:p>
            <a:r>
              <a:rPr lang="en-US" altLang="zh-TW" dirty="0" smtClean="0"/>
              <a:t>6-9</a:t>
            </a:r>
            <a:r>
              <a:rPr lang="zh-TW" altLang="en-US" dirty="0" smtClean="0"/>
              <a:t>頁的流程圖，字體大小和排版盡量統一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C19C-EEEF-4349-8DD8-49BCC9EC1F85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424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C19C-EEEF-4349-8DD8-49BCC9EC1F8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4812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作業須知：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>
                <a:solidFill>
                  <a:srgbClr val="FF0000"/>
                </a:solidFill>
              </a:rPr>
              <a:t>一、以上三組文字（紅框部份）希望重新編輯成比較美觀的字體後以動畫方 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 smtClean="0">
                <a:solidFill>
                  <a:srgbClr val="FF0000"/>
                </a:solidFill>
              </a:rPr>
              <a:t>       </a:t>
            </a:r>
            <a:r>
              <a:rPr lang="zh-TW" altLang="en-US" dirty="0" smtClean="0">
                <a:solidFill>
                  <a:srgbClr val="FF0000"/>
                </a:solidFill>
              </a:rPr>
              <a:t>式呈現，按下左鍵時依序出現</a:t>
            </a:r>
            <a:r>
              <a:rPr lang="en-US" altLang="zh-TW" dirty="0" smtClean="0">
                <a:solidFill>
                  <a:srgbClr val="FF0000"/>
                </a:solidFill>
              </a:rPr>
              <a:t> 1.</a:t>
            </a:r>
            <a:r>
              <a:rPr lang="zh-TW" altLang="en-US" dirty="0" smtClean="0">
                <a:solidFill>
                  <a:srgbClr val="FF0000"/>
                </a:solidFill>
              </a:rPr>
              <a:t>人脈 </a:t>
            </a:r>
            <a:r>
              <a:rPr lang="en-US" altLang="zh-TW" dirty="0" smtClean="0">
                <a:solidFill>
                  <a:srgbClr val="FF0000"/>
                </a:solidFill>
              </a:rPr>
              <a:t>2.</a:t>
            </a:r>
            <a:r>
              <a:rPr lang="zh-TW" altLang="en-US" dirty="0" smtClean="0">
                <a:solidFill>
                  <a:srgbClr val="FF0000"/>
                </a:solidFill>
              </a:rPr>
              <a:t>管道 </a:t>
            </a:r>
            <a:r>
              <a:rPr lang="en-US" altLang="zh-TW" dirty="0" smtClean="0">
                <a:solidFill>
                  <a:srgbClr val="FF0000"/>
                </a:solidFill>
              </a:rPr>
              <a:t>3.</a:t>
            </a:r>
            <a:r>
              <a:rPr lang="zh-TW" altLang="en-US" dirty="0" smtClean="0">
                <a:solidFill>
                  <a:srgbClr val="FF0000"/>
                </a:solidFill>
              </a:rPr>
              <a:t>方法  </a:t>
            </a:r>
            <a:r>
              <a:rPr lang="en-US" altLang="zh-TW" dirty="0" smtClean="0">
                <a:solidFill>
                  <a:srgbClr val="FF0000"/>
                </a:solidFill>
              </a:rPr>
              <a:t>+ </a:t>
            </a:r>
            <a:r>
              <a:rPr lang="zh-TW" altLang="en-US" dirty="0" smtClean="0">
                <a:solidFill>
                  <a:srgbClr val="FF0000"/>
                </a:solidFill>
              </a:rPr>
              <a:t>（圖片）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>
                <a:solidFill>
                  <a:srgbClr val="FF0000"/>
                </a:solidFill>
              </a:rPr>
              <a:t>二、頁面下方空白的地方插入圖片，盡可能表現「恍然大悟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 smtClean="0">
                <a:solidFill>
                  <a:srgbClr val="FF0000"/>
                </a:solidFill>
              </a:rPr>
              <a:t>       </a:t>
            </a:r>
            <a:r>
              <a:rPr lang="zh-TW" altLang="en-US" dirty="0" smtClean="0">
                <a:solidFill>
                  <a:srgbClr val="FF0000"/>
                </a:solidFill>
              </a:rPr>
              <a:t>的感覺，圖片和</a:t>
            </a:r>
            <a:r>
              <a:rPr lang="en-US" altLang="zh-TW" dirty="0" smtClean="0">
                <a:solidFill>
                  <a:srgbClr val="FF0000"/>
                </a:solidFill>
              </a:rPr>
              <a:t>3.</a:t>
            </a:r>
            <a:r>
              <a:rPr lang="zh-TW" altLang="en-US" dirty="0" smtClean="0">
                <a:solidFill>
                  <a:srgbClr val="FF0000"/>
                </a:solidFill>
              </a:rPr>
              <a:t>方法一起出現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C19C-EEEF-4349-8DD8-49BCC9EC1F8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415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C19C-EEEF-4349-8DD8-49BCC9EC1F8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5784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C19C-EEEF-4349-8DD8-49BCC9EC1F8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1504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C19C-EEEF-4349-8DD8-49BCC9EC1F8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701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C19C-EEEF-4349-8DD8-49BCC9EC1F8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5478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C19C-EEEF-4349-8DD8-49BCC9EC1F8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3368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C19C-EEEF-4349-8DD8-49BCC9EC1F8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3897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 按一下以編輯母片子標題樣式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EB25-EA18-A244-9750-C91F06517475}" type="datetimeFigureOut">
              <a:rPr kumimoji="1" lang="zh-TW" altLang="en-US" smtClean="0"/>
              <a:t>2015/5/1</a:t>
            </a:fld>
            <a:endParaRPr kumimoji="1" lang="zh-TW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87ED98-D206-3849-BA39-561F69ECE5C4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EB25-EA18-A244-9750-C91F06517475}" type="datetimeFigureOut">
              <a:rPr kumimoji="1" lang="zh-TW" altLang="en-US" smtClean="0"/>
              <a:t>2015/5/1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ED98-D206-3849-BA39-561F69ECE5C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EB25-EA18-A244-9750-C91F06517475}" type="datetimeFigureOut">
              <a:rPr kumimoji="1" lang="zh-TW" altLang="en-US" smtClean="0"/>
              <a:t>2015/5/1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ED98-D206-3849-BA39-561F69ECE5C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EB25-EA18-A244-9750-C91F06517475}" type="datetimeFigureOut">
              <a:rPr kumimoji="1" lang="zh-TW" altLang="en-US" smtClean="0"/>
              <a:t>2015/5/1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ED98-D206-3849-BA39-561F69ECE5C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EB25-EA18-A244-9750-C91F06517475}" type="datetimeFigureOut">
              <a:rPr kumimoji="1" lang="zh-TW" altLang="en-US" smtClean="0"/>
              <a:t>2015/5/1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ED98-D206-3849-BA39-561F69ECE5C4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EB25-EA18-A244-9750-C91F06517475}" type="datetimeFigureOut">
              <a:rPr kumimoji="1" lang="zh-TW" altLang="en-US" smtClean="0"/>
              <a:t>2015/5/1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ED98-D206-3849-BA39-561F69ECE5C4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EB25-EA18-A244-9750-C91F06517475}" type="datetimeFigureOut">
              <a:rPr kumimoji="1" lang="zh-TW" altLang="en-US" smtClean="0"/>
              <a:t>2015/5/1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ED98-D206-3849-BA39-561F69ECE5C4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EB25-EA18-A244-9750-C91F06517475}" type="datetimeFigureOut">
              <a:rPr kumimoji="1" lang="zh-TW" altLang="en-US" smtClean="0"/>
              <a:t>2015/5/1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ED98-D206-3849-BA39-561F69ECE5C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EB25-EA18-A244-9750-C91F06517475}" type="datetimeFigureOut">
              <a:rPr kumimoji="1" lang="zh-TW" altLang="en-US" smtClean="0"/>
              <a:t>2015/5/1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ED98-D206-3849-BA39-561F69ECE5C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EB25-EA18-A244-9750-C91F06517475}" type="datetimeFigureOut">
              <a:rPr kumimoji="1" lang="zh-TW" altLang="en-US" smtClean="0"/>
              <a:t>2015/5/1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ED98-D206-3849-BA39-561F69ECE5C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EB25-EA18-A244-9750-C91F06517475}" type="datetimeFigureOut">
              <a:rPr kumimoji="1" lang="zh-TW" altLang="en-US" smtClean="0"/>
              <a:t>2015/5/1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ED98-D206-3849-BA39-561F69ECE5C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16AEB25-EA18-A244-9750-C91F06517475}" type="datetimeFigureOut">
              <a:rPr kumimoji="1" lang="zh-TW" altLang="en-US" smtClean="0"/>
              <a:t>2015/5/1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287ED98-D206-3849-BA39-561F69ECE5C4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2.pn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hdphoto" Target="../media/hdphoto16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1.xml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hdphoto1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microsoft.com/office/2007/relationships/hdphoto" Target="../media/hdphoto20.wdp"/><Relationship Id="rId5" Type="http://schemas.openxmlformats.org/officeDocument/2006/relationships/image" Target="../media/image49.jpg"/><Relationship Id="rId10" Type="http://schemas.openxmlformats.org/officeDocument/2006/relationships/image" Target="../media/image52.png"/><Relationship Id="rId4" Type="http://schemas.microsoft.com/office/2007/relationships/hdphoto" Target="../media/hdphoto17.wdp"/><Relationship Id="rId9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microsoft.com/office/2007/relationships/hdphoto" Target="../media/hdphoto2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21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e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microsoft.com/office/2007/relationships/hdphoto" Target="../media/hdphoto23.wdp"/><Relationship Id="rId4" Type="http://schemas.openxmlformats.org/officeDocument/2006/relationships/image" Target="../media/image57.png"/><Relationship Id="rId9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11" Type="http://schemas.microsoft.com/office/2007/relationships/hdphoto" Target="../media/hdphoto28.wdp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microsoft.com/office/2007/relationships/hdphoto" Target="../media/hdphoto25.wdp"/><Relationship Id="rId9" Type="http://schemas.microsoft.com/office/2007/relationships/hdphoto" Target="../media/hdphoto2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microsoft.com/office/2007/relationships/hdphoto" Target="../media/hdphoto29.wdp"/><Relationship Id="rId4" Type="http://schemas.openxmlformats.org/officeDocument/2006/relationships/image" Target="../media/image67.pn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28529" r="5431" b="45897"/>
          <a:stretch/>
        </p:blipFill>
        <p:spPr>
          <a:xfrm rot="20684237">
            <a:off x="331682" y="59481"/>
            <a:ext cx="2529867" cy="3189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6477" y="1414121"/>
            <a:ext cx="7772400" cy="1367581"/>
          </a:xfrm>
        </p:spPr>
        <p:txBody>
          <a:bodyPr>
            <a:normAutofit fontScale="90000"/>
          </a:bodyPr>
          <a:lstStyle/>
          <a:p>
            <a:r>
              <a:rPr kumimoji="1" lang="zh-TW" altLang="en-US" sz="4800" dirty="0" smtClean="0"/>
              <a:t>日本打工渡假</a:t>
            </a:r>
            <a:r>
              <a:rPr kumimoji="1" lang="zh-TW" altLang="en-US" sz="6500" b="1" dirty="0" smtClean="0">
                <a:solidFill>
                  <a:srgbClr val="FF0000"/>
                </a:solidFill>
              </a:rPr>
              <a:t>工作保證</a:t>
            </a:r>
            <a:r>
              <a:rPr kumimoji="1" lang="zh-TW" altLang="en-US" sz="4800" dirty="0" smtClean="0"/>
              <a:t>計劃</a:t>
            </a:r>
            <a:endParaRPr kumimoji="1" lang="zh-TW" altLang="en-US" sz="4800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685800" y="1954765"/>
            <a:ext cx="7772400" cy="13675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kumimoji="1" lang="zh-TW" altLang="en-US" sz="4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29814" r="38301" b="46671"/>
          <a:stretch/>
        </p:blipFill>
        <p:spPr>
          <a:xfrm rot="467422">
            <a:off x="2912526" y="3277727"/>
            <a:ext cx="4419134" cy="27165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t="4824" r="66445" b="72375"/>
          <a:stretch/>
        </p:blipFill>
        <p:spPr>
          <a:xfrm rot="514286">
            <a:off x="6597634" y="3612199"/>
            <a:ext cx="2352848" cy="2773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5" y="4224891"/>
            <a:ext cx="3080851" cy="2320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91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4599"/>
            <a:ext cx="8229600" cy="1600200"/>
          </a:xfrm>
        </p:spPr>
        <p:txBody>
          <a:bodyPr/>
          <a:lstStyle/>
          <a:p>
            <a:r>
              <a:rPr kumimoji="1" lang="en-US" altLang="zh-TW" dirty="0">
                <a:solidFill>
                  <a:srgbClr val="3366FF"/>
                </a:solidFill>
              </a:rPr>
              <a:t>B</a:t>
            </a:r>
            <a:r>
              <a:rPr kumimoji="1" lang="zh-TW" altLang="en-US" sz="5000" dirty="0" smtClean="0"/>
              <a:t> 方案介紹</a:t>
            </a:r>
            <a:r>
              <a:rPr kumimoji="1" lang="en-US" altLang="zh-TW" sz="5000" dirty="0" smtClean="0"/>
              <a:t/>
            </a:r>
            <a:br>
              <a:rPr kumimoji="1" lang="en-US" altLang="zh-TW" sz="5000" dirty="0" smtClean="0"/>
            </a:br>
            <a:r>
              <a:rPr kumimoji="1" lang="zh-TW" altLang="en-US" sz="3500" b="1" dirty="0">
                <a:solidFill>
                  <a:schemeClr val="tx1"/>
                </a:solidFill>
                <a:latin typeface="+mj-ea"/>
              </a:rPr>
              <a:t>「</a:t>
            </a:r>
            <a:r>
              <a:rPr lang="zh-TW" altLang="zh-TW" sz="3500" b="1" dirty="0">
                <a:solidFill>
                  <a:schemeClr val="tx1"/>
                </a:solidFill>
              </a:rPr>
              <a:t>語言與就業培訓 </a:t>
            </a:r>
            <a:r>
              <a:rPr lang="zh-TW" altLang="zh-TW" sz="3500" b="1" dirty="0" smtClean="0">
                <a:solidFill>
                  <a:schemeClr val="tx1"/>
                </a:solidFill>
              </a:rPr>
              <a:t>＋市區</a:t>
            </a:r>
            <a:r>
              <a:rPr lang="zh-TW" altLang="zh-TW" sz="3500" b="1" dirty="0">
                <a:solidFill>
                  <a:schemeClr val="tx1"/>
                </a:solidFill>
              </a:rPr>
              <a:t>工作</a:t>
            </a:r>
            <a:r>
              <a:rPr lang="zh-TW" altLang="zh-TW" sz="3500" b="1" dirty="0" smtClean="0">
                <a:solidFill>
                  <a:schemeClr val="tx1"/>
                </a:solidFill>
              </a:rPr>
              <a:t>」</a:t>
            </a:r>
            <a:endParaRPr kumimoji="1" lang="zh-TW" altLang="en-US" sz="3500" dirty="0"/>
          </a:p>
        </p:txBody>
      </p:sp>
      <p:sp>
        <p:nvSpPr>
          <p:cNvPr id="11" name="圓角矩形 10"/>
          <p:cNvSpPr/>
          <p:nvPr/>
        </p:nvSpPr>
        <p:spPr>
          <a:xfrm>
            <a:off x="1318429" y="1621853"/>
            <a:ext cx="6479844" cy="6277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b="1" dirty="0">
                <a:latin typeface="+mj-ea"/>
                <a:ea typeface="+mj-ea"/>
              </a:rPr>
              <a:t>日語培訓 </a:t>
            </a:r>
            <a:r>
              <a:rPr lang="zh-TW" altLang="en-US" sz="2200" dirty="0">
                <a:latin typeface="+mj-ea"/>
                <a:ea typeface="+mj-ea"/>
              </a:rPr>
              <a:t>及 </a:t>
            </a:r>
            <a:r>
              <a:rPr lang="zh-TW" altLang="en-US" sz="2200" b="1" dirty="0">
                <a:latin typeface="+mj-ea"/>
                <a:ea typeface="+mj-ea"/>
              </a:rPr>
              <a:t>就業輔導 </a:t>
            </a:r>
            <a:r>
              <a:rPr lang="zh-TW" altLang="en-US" sz="2200" dirty="0">
                <a:latin typeface="+mj-ea"/>
                <a:ea typeface="+mj-ea"/>
              </a:rPr>
              <a:t> </a:t>
            </a:r>
            <a:r>
              <a:rPr lang="en-US" altLang="zh-TW" sz="2200" dirty="0">
                <a:latin typeface="+mj-ea"/>
                <a:ea typeface="+mj-ea"/>
              </a:rPr>
              <a:t>3 </a:t>
            </a:r>
            <a:r>
              <a:rPr lang="zh-TW" altLang="en-US" sz="2200" dirty="0">
                <a:latin typeface="+mj-ea"/>
                <a:ea typeface="+mj-ea"/>
              </a:rPr>
              <a:t>到</a:t>
            </a:r>
            <a:r>
              <a:rPr lang="en-US" altLang="zh-TW" sz="2200" dirty="0">
                <a:latin typeface="+mj-ea"/>
                <a:ea typeface="+mj-ea"/>
              </a:rPr>
              <a:t> 6 </a:t>
            </a:r>
            <a:r>
              <a:rPr lang="zh-TW" altLang="en-US" sz="2200" dirty="0">
                <a:latin typeface="+mj-ea"/>
                <a:ea typeface="+mj-ea"/>
              </a:rPr>
              <a:t>個月 </a:t>
            </a:r>
            <a:r>
              <a:rPr lang="en-US" altLang="zh-TW" sz="2200" dirty="0">
                <a:latin typeface="+mj-ea"/>
                <a:ea typeface="+mj-ea"/>
              </a:rPr>
              <a:t>@ </a:t>
            </a:r>
            <a:r>
              <a:rPr lang="zh-TW" altLang="en-US" sz="2200" b="1" dirty="0" smtClean="0">
                <a:solidFill>
                  <a:srgbClr val="FF0000"/>
                </a:solidFill>
                <a:latin typeface="+mj-ea"/>
                <a:ea typeface="+mj-ea"/>
              </a:rPr>
              <a:t>東京 </a:t>
            </a:r>
            <a:r>
              <a:rPr lang="en-US" altLang="zh-TW" sz="2200" b="1" dirty="0" smtClean="0">
                <a:solidFill>
                  <a:srgbClr val="FF0000"/>
                </a:solidFill>
                <a:latin typeface="+mj-ea"/>
                <a:ea typeface="+mj-ea"/>
              </a:rPr>
              <a:t>or </a:t>
            </a:r>
            <a:r>
              <a:rPr lang="zh-TW" altLang="en-US" sz="2200" b="1" dirty="0" smtClean="0">
                <a:solidFill>
                  <a:srgbClr val="FF0000"/>
                </a:solidFill>
                <a:latin typeface="+mj-ea"/>
                <a:ea typeface="+mj-ea"/>
              </a:rPr>
              <a:t>大阪</a:t>
            </a:r>
            <a:endParaRPr lang="zh-TW" altLang="en-US" sz="2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1933745" y="2955922"/>
            <a:ext cx="5645224" cy="532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dirty="0" smtClean="0">
                <a:latin typeface="+mj-ea"/>
                <a:ea typeface="+mj-ea"/>
              </a:rPr>
              <a:t>錄取適合自己的市區工作 </a:t>
            </a:r>
            <a:r>
              <a:rPr lang="en-US" altLang="zh-TW" sz="2200" dirty="0" smtClean="0">
                <a:latin typeface="+mj-ea"/>
                <a:ea typeface="+mj-ea"/>
              </a:rPr>
              <a:t>@ </a:t>
            </a:r>
            <a:r>
              <a:rPr lang="zh-TW" altLang="en-US" sz="2200" b="1" dirty="0" smtClean="0">
                <a:solidFill>
                  <a:srgbClr val="FF0000"/>
                </a:solidFill>
                <a:latin typeface="+mj-ea"/>
                <a:ea typeface="+mj-ea"/>
              </a:rPr>
              <a:t>東京 </a:t>
            </a:r>
            <a:r>
              <a:rPr lang="en-US" altLang="zh-TW" sz="2200" b="1" dirty="0" smtClean="0">
                <a:solidFill>
                  <a:srgbClr val="FF0000"/>
                </a:solidFill>
                <a:latin typeface="+mj-ea"/>
                <a:ea typeface="+mj-ea"/>
              </a:rPr>
              <a:t>or </a:t>
            </a:r>
            <a:r>
              <a:rPr lang="zh-TW" altLang="en-US" sz="2200" b="1" dirty="0" smtClean="0">
                <a:solidFill>
                  <a:srgbClr val="FF0000"/>
                </a:solidFill>
                <a:latin typeface="+mj-ea"/>
                <a:ea typeface="+mj-ea"/>
              </a:rPr>
              <a:t>大阪</a:t>
            </a:r>
            <a:endParaRPr lang="zh-TW" altLang="en-US" sz="2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2013041" y="5304902"/>
            <a:ext cx="5284244" cy="5868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500" dirty="0" smtClean="0">
                <a:latin typeface="+mj-ea"/>
                <a:ea typeface="+mj-ea"/>
              </a:rPr>
              <a:t>開心上工去！</a:t>
            </a:r>
            <a:endParaRPr lang="zh-TW" altLang="en-US" sz="3500" dirty="0">
              <a:latin typeface="+mj-ea"/>
              <a:ea typeface="+mj-ea"/>
            </a:endParaRPr>
          </a:p>
        </p:txBody>
      </p:sp>
      <p:sp>
        <p:nvSpPr>
          <p:cNvPr id="14" name="向下箭號 13"/>
          <p:cNvSpPr/>
          <p:nvPr/>
        </p:nvSpPr>
        <p:spPr>
          <a:xfrm>
            <a:off x="4312692" y="2361056"/>
            <a:ext cx="522027" cy="567181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下箭號 14"/>
          <p:cNvSpPr/>
          <p:nvPr/>
        </p:nvSpPr>
        <p:spPr>
          <a:xfrm>
            <a:off x="4297338" y="3698545"/>
            <a:ext cx="522027" cy="1460309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5" y="3611356"/>
            <a:ext cx="3411020" cy="22317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40" y="4573618"/>
            <a:ext cx="2743257" cy="201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556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9442">
            <a:off x="1966599" y="4795526"/>
            <a:ext cx="2623293" cy="1947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6179" y="0"/>
            <a:ext cx="8475785" cy="1600200"/>
          </a:xfrm>
        </p:spPr>
        <p:txBody>
          <a:bodyPr/>
          <a:lstStyle/>
          <a:p>
            <a:r>
              <a:rPr lang="zh-TW" altLang="en-US" dirty="0" smtClean="0"/>
              <a:t>市內工作內容及薪資參考</a:t>
            </a:r>
            <a:endParaRPr lang="zh-TW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712798"/>
              </p:ext>
            </p:extLst>
          </p:nvPr>
        </p:nvGraphicFramePr>
        <p:xfrm>
          <a:off x="386858" y="1659389"/>
          <a:ext cx="8387868" cy="233232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017816"/>
                <a:gridCol w="1668337"/>
                <a:gridCol w="2357018"/>
                <a:gridCol w="2344697"/>
              </a:tblGrid>
              <a:tr h="462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工作內容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薪資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工作時間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備註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462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Excel 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資料</a:t>
                      </a:r>
                      <a:r>
                        <a:rPr lang="zh-TW" sz="2000" kern="0" dirty="0" smtClean="0">
                          <a:effectLst/>
                          <a:latin typeface="+mj-ea"/>
                          <a:ea typeface="+mj-ea"/>
                        </a:rPr>
                        <a:t>輸入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1300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每日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6 - 8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交通費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10000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月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462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生活雜貨店</a:t>
                      </a:r>
                      <a:r>
                        <a:rPr lang="zh-TW" sz="2000" kern="0" dirty="0" smtClean="0">
                          <a:effectLst/>
                          <a:latin typeface="+mj-ea"/>
                          <a:ea typeface="+mj-ea"/>
                        </a:rPr>
                        <a:t>服務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1000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每日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3 - 8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交通費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500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日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462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餐廳內場人員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1000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每日</a:t>
                      </a:r>
                      <a:r>
                        <a:rPr lang="en-US" sz="2000" kern="0">
                          <a:effectLst/>
                          <a:latin typeface="+mj-ea"/>
                          <a:ea typeface="+mj-ea"/>
                        </a:rPr>
                        <a:t>3 - 8</a:t>
                      </a: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附員工餐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4831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櫃台服務人員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1375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每日</a:t>
                      </a:r>
                      <a:r>
                        <a:rPr lang="en-US" sz="2000" kern="0">
                          <a:effectLst/>
                          <a:latin typeface="+mj-ea"/>
                          <a:ea typeface="+mj-ea"/>
                        </a:rPr>
                        <a:t>6 - 8</a:t>
                      </a: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大夜班工作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8584">
            <a:off x="205948" y="4498330"/>
            <a:ext cx="2122448" cy="1644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85" r="10540"/>
          <a:stretch/>
        </p:blipFill>
        <p:spPr>
          <a:xfrm rot="21127867">
            <a:off x="4276323" y="4196154"/>
            <a:ext cx="2654735" cy="1920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090" y="5024442"/>
            <a:ext cx="2633014" cy="169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11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1154">
            <a:off x="130847" y="2175877"/>
            <a:ext cx="3221710" cy="2416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0277">
            <a:off x="4947037" y="2188489"/>
            <a:ext cx="3063635" cy="2041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4593"/>
            <a:ext cx="8229600" cy="1600200"/>
          </a:xfrm>
        </p:spPr>
        <p:txBody>
          <a:bodyPr/>
          <a:lstStyle/>
          <a:p>
            <a:r>
              <a:rPr kumimoji="1" lang="en-US" altLang="zh-TW" sz="5000" dirty="0" smtClean="0">
                <a:solidFill>
                  <a:schemeClr val="accent5"/>
                </a:solidFill>
              </a:rPr>
              <a:t>C </a:t>
            </a:r>
            <a:r>
              <a:rPr kumimoji="1" lang="zh-TW" altLang="en-US" sz="5000" dirty="0" smtClean="0"/>
              <a:t>方案介紹</a:t>
            </a:r>
            <a:r>
              <a:rPr kumimoji="1" lang="en-US" altLang="zh-TW" sz="5000" dirty="0" smtClean="0"/>
              <a:t/>
            </a:r>
            <a:br>
              <a:rPr kumimoji="1" lang="en-US" altLang="zh-TW" sz="5000" dirty="0" smtClean="0"/>
            </a:br>
            <a:r>
              <a:rPr lang="zh-TW" altLang="zh-TW" sz="3500" b="1" dirty="0">
                <a:solidFill>
                  <a:schemeClr val="tx1"/>
                </a:solidFill>
              </a:rPr>
              <a:t>「語言與就業培訓 ＋　滑雪場工作</a:t>
            </a:r>
            <a:r>
              <a:rPr lang="zh-TW" altLang="zh-TW" sz="3500" b="1" dirty="0" smtClean="0">
                <a:solidFill>
                  <a:schemeClr val="tx1"/>
                </a:solidFill>
              </a:rPr>
              <a:t>」</a:t>
            </a:r>
            <a:endParaRPr kumimoji="1" lang="zh-TW" altLang="en-US" sz="3500" dirty="0"/>
          </a:p>
        </p:txBody>
      </p:sp>
      <p:sp>
        <p:nvSpPr>
          <p:cNvPr id="5" name="圓角矩形 4"/>
          <p:cNvSpPr/>
          <p:nvPr/>
        </p:nvSpPr>
        <p:spPr>
          <a:xfrm>
            <a:off x="1051794" y="1721329"/>
            <a:ext cx="7195391" cy="6141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b="1" dirty="0" smtClean="0">
                <a:latin typeface="+mj-ea"/>
                <a:ea typeface="+mj-ea"/>
              </a:rPr>
              <a:t>日語培訓 </a:t>
            </a:r>
            <a:r>
              <a:rPr lang="zh-TW" altLang="en-US" sz="2200" dirty="0" smtClean="0">
                <a:latin typeface="+mj-ea"/>
                <a:ea typeface="+mj-ea"/>
              </a:rPr>
              <a:t>及 </a:t>
            </a:r>
            <a:r>
              <a:rPr lang="zh-TW" altLang="en-US" sz="2200" b="1" dirty="0" smtClean="0">
                <a:latin typeface="+mj-ea"/>
                <a:ea typeface="+mj-ea"/>
              </a:rPr>
              <a:t>就業輔導 </a:t>
            </a:r>
            <a:r>
              <a:rPr lang="zh-TW" altLang="en-US" sz="2200" dirty="0" smtClean="0">
                <a:latin typeface="+mj-ea"/>
                <a:ea typeface="+mj-ea"/>
              </a:rPr>
              <a:t> </a:t>
            </a:r>
            <a:r>
              <a:rPr lang="en-US" altLang="zh-TW" sz="2200" b="1" dirty="0" smtClean="0">
                <a:latin typeface="+mj-ea"/>
                <a:ea typeface="+mj-ea"/>
              </a:rPr>
              <a:t>3 </a:t>
            </a:r>
            <a:r>
              <a:rPr lang="zh-TW" altLang="en-US" sz="2200" b="1" dirty="0" smtClean="0">
                <a:latin typeface="+mj-ea"/>
                <a:ea typeface="+mj-ea"/>
              </a:rPr>
              <a:t>到</a:t>
            </a:r>
            <a:r>
              <a:rPr lang="en-US" altLang="zh-TW" sz="2200" b="1" dirty="0" smtClean="0">
                <a:latin typeface="+mj-ea"/>
                <a:ea typeface="+mj-ea"/>
              </a:rPr>
              <a:t> 6 </a:t>
            </a:r>
            <a:r>
              <a:rPr lang="zh-TW" altLang="en-US" sz="2200" b="1" dirty="0" smtClean="0">
                <a:latin typeface="+mj-ea"/>
                <a:ea typeface="+mj-ea"/>
              </a:rPr>
              <a:t>個月 </a:t>
            </a:r>
            <a:r>
              <a:rPr lang="en-US" altLang="zh-TW" sz="2200" b="1" dirty="0" smtClean="0">
                <a:latin typeface="+mj-ea"/>
                <a:ea typeface="+mj-ea"/>
              </a:rPr>
              <a:t>@ </a:t>
            </a:r>
            <a:r>
              <a:rPr lang="zh-TW" altLang="en-US" sz="2200" b="1" dirty="0" smtClean="0">
                <a:solidFill>
                  <a:srgbClr val="FF0000"/>
                </a:solidFill>
                <a:latin typeface="+mj-ea"/>
                <a:ea typeface="+mj-ea"/>
              </a:rPr>
              <a:t>北海道（期間限定）</a:t>
            </a:r>
            <a:endParaRPr lang="zh-TW" altLang="en-US" sz="2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605186" y="4009654"/>
            <a:ext cx="6088608" cy="5092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b="1" dirty="0">
                <a:latin typeface="+mj-ea"/>
                <a:ea typeface="+mj-ea"/>
              </a:rPr>
              <a:t>錄取</a:t>
            </a:r>
            <a:r>
              <a:rPr lang="zh-TW" altLang="en-US" sz="3200" b="1" dirty="0">
                <a:solidFill>
                  <a:srgbClr val="0070C0"/>
                </a:solidFill>
                <a:latin typeface="+mj-ea"/>
                <a:ea typeface="+mj-ea"/>
              </a:rPr>
              <a:t>包吃包住</a:t>
            </a:r>
            <a:r>
              <a:rPr lang="zh-TW" altLang="en-US" sz="2200" b="1" dirty="0" smtClean="0">
                <a:latin typeface="+mj-ea"/>
                <a:ea typeface="+mj-ea"/>
              </a:rPr>
              <a:t>的滑雪場工作 </a:t>
            </a:r>
            <a:r>
              <a:rPr lang="en-US" altLang="zh-TW" sz="2200" b="1" dirty="0">
                <a:latin typeface="+mj-ea"/>
                <a:ea typeface="+mj-ea"/>
              </a:rPr>
              <a:t>@ </a:t>
            </a:r>
            <a:r>
              <a:rPr lang="zh-TW" altLang="en-US" sz="2200" b="1" dirty="0" smtClean="0">
                <a:solidFill>
                  <a:srgbClr val="FF0000"/>
                </a:solidFill>
                <a:latin typeface="+mj-ea"/>
                <a:ea typeface="+mj-ea"/>
              </a:rPr>
              <a:t>北海道</a:t>
            </a:r>
            <a:endParaRPr lang="zh-TW" altLang="en-US" sz="2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向下箭號 7"/>
          <p:cNvSpPr/>
          <p:nvPr/>
        </p:nvSpPr>
        <p:spPr>
          <a:xfrm>
            <a:off x="4295632" y="2567883"/>
            <a:ext cx="522027" cy="1209367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>
            <a:off x="4280278" y="4751294"/>
            <a:ext cx="522027" cy="881818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2622927" y="5844621"/>
            <a:ext cx="3836728" cy="5868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500" b="1" dirty="0" smtClean="0">
                <a:latin typeface="+mj-ea"/>
                <a:ea typeface="+mj-ea"/>
              </a:rPr>
              <a:t>開心上工去！</a:t>
            </a:r>
            <a:endParaRPr lang="zh-TW" altLang="en-US" sz="3500" b="1" dirty="0">
              <a:latin typeface="+mj-ea"/>
              <a:ea typeface="+mj-ea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984" y="5011076"/>
            <a:ext cx="2222785" cy="1667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23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8" grpId="0" animBg="1"/>
      <p:bldP spid="9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10" r="18806"/>
          <a:stretch/>
        </p:blipFill>
        <p:spPr>
          <a:xfrm>
            <a:off x="7277100" y="4843081"/>
            <a:ext cx="1444864" cy="1654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174" y="4160266"/>
            <a:ext cx="2784145" cy="186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25" y="3727194"/>
            <a:ext cx="2825087" cy="21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6179" y="0"/>
            <a:ext cx="8475785" cy="1600200"/>
          </a:xfrm>
        </p:spPr>
        <p:txBody>
          <a:bodyPr/>
          <a:lstStyle/>
          <a:p>
            <a:r>
              <a:rPr lang="zh-TW" altLang="en-US" dirty="0" smtClean="0"/>
              <a:t>滑雪場工作內容及薪資參考</a:t>
            </a: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964302"/>
              </p:ext>
            </p:extLst>
          </p:nvPr>
        </p:nvGraphicFramePr>
        <p:xfrm>
          <a:off x="504091" y="1600200"/>
          <a:ext cx="8077200" cy="22684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485294"/>
                <a:gridCol w="1652953"/>
                <a:gridCol w="1993356"/>
                <a:gridCol w="1945597"/>
              </a:tblGrid>
              <a:tr h="449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工作內容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薪資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工作時間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備註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449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小賣店服務人員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effectLst/>
                          <a:latin typeface="+mj-ea"/>
                          <a:ea typeface="+mj-ea"/>
                        </a:rPr>
                        <a:t>850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每日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6 - 8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包</a:t>
                      </a:r>
                      <a:r>
                        <a:rPr lang="zh-TW" sz="2400" b="1" kern="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三餐、</a:t>
                      </a:r>
                      <a:r>
                        <a:rPr lang="zh-TW" altLang="en-US" sz="2400" b="1" kern="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住宿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449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櫃台接待人員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effectLst/>
                          <a:latin typeface="+mj-ea"/>
                          <a:ea typeface="+mj-ea"/>
                        </a:rPr>
                        <a:t>850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每日</a:t>
                      </a:r>
                      <a:r>
                        <a:rPr lang="en-US" sz="2000" kern="0">
                          <a:effectLst/>
                          <a:latin typeface="+mj-ea"/>
                          <a:ea typeface="+mj-ea"/>
                        </a:rPr>
                        <a:t> 6 - 8</a:t>
                      </a: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49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滑雪場介紹服務人員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effectLst/>
                          <a:latin typeface="+mj-ea"/>
                          <a:ea typeface="+mj-ea"/>
                        </a:rPr>
                        <a:t>850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每日</a:t>
                      </a:r>
                      <a:r>
                        <a:rPr lang="en-US" sz="2000" kern="0">
                          <a:effectLst/>
                          <a:latin typeface="+mj-ea"/>
                          <a:ea typeface="+mj-ea"/>
                        </a:rPr>
                        <a:t>6 - 8</a:t>
                      </a: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70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+mj-ea"/>
                          <a:ea typeface="+mj-ea"/>
                        </a:rPr>
                        <a:t>警衛保全人員</a:t>
                      </a:r>
                      <a:endParaRPr lang="zh-TW" sz="20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effectLst/>
                          <a:latin typeface="+mj-ea"/>
                          <a:ea typeface="+mj-ea"/>
                        </a:rPr>
                        <a:t>1000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每日</a:t>
                      </a:r>
                      <a:r>
                        <a:rPr lang="en-US" sz="2000" kern="0" dirty="0">
                          <a:effectLst/>
                          <a:latin typeface="+mj-ea"/>
                          <a:ea typeface="+mj-ea"/>
                        </a:rPr>
                        <a:t>6 - 8</a:t>
                      </a: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68" y="4673413"/>
            <a:ext cx="2765131" cy="207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525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07929086"/>
              </p:ext>
            </p:extLst>
          </p:nvPr>
        </p:nvGraphicFramePr>
        <p:xfrm>
          <a:off x="-1135192" y="-774324"/>
          <a:ext cx="9197666" cy="6555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圖片 13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2556"/>
            <a:ext cx="3384645" cy="190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878" y="4720963"/>
            <a:ext cx="5483771" cy="2229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8364" y="3554622"/>
            <a:ext cx="8229600" cy="1600200"/>
          </a:xfrm>
        </p:spPr>
        <p:txBody>
          <a:bodyPr/>
          <a:lstStyle/>
          <a:p>
            <a:r>
              <a:rPr lang="zh-TW" altLang="en-US" dirty="0" smtClean="0"/>
              <a:t>日語培訓單位介紹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022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32FD2E-303B-42CA-99D9-87B5F29C9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>
                                            <p:graphicEl>
                                              <a:dgm id="{EE32FD2E-303B-42CA-99D9-87B5F29C97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58D66CB-70C9-41DF-81B8-CBD1A7E213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>
                                            <p:graphicEl>
                                              <a:dgm id="{058D66CB-70C9-41DF-81B8-CBD1A7E213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E0B99F1-6482-4E5C-89A2-A6C4511E1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>
                                            <p:graphicEl>
                                              <a:dgm id="{6E0B99F1-6482-4E5C-89A2-A6C4511E11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68BA413-620E-4856-B89B-AE2821909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>
                                            <p:graphicEl>
                                              <a:dgm id="{568BA413-620E-4856-B89B-AE2821909C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E1B1C6E-67A1-407A-8A1D-295D266FD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>
                                            <p:graphicEl>
                                              <a:dgm id="{2E1B1C6E-67A1-407A-8A1D-295D266FD2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CAAAE6C-1B1F-4205-AFEB-58A26D1CA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>
                                            <p:graphicEl>
                                              <a:dgm id="{3CAAAE6C-1B1F-4205-AFEB-58A26D1CA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ED2F99A-C1AD-4072-94BE-F7F6D898B5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8">
                                            <p:graphicEl>
                                              <a:dgm id="{FED2F99A-C1AD-4072-94BE-F7F6D898B5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D06FFA-03A2-42DD-B095-CAA8D0091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8">
                                            <p:graphicEl>
                                              <a:dgm id="{E0D06FFA-03A2-42DD-B095-CAA8D0091C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600052-BB76-4552-A6CB-685C74404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8">
                                            <p:graphicEl>
                                              <a:dgm id="{3A600052-BB76-4552-A6CB-685C744046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C3F1D85-B57B-4019-A2BC-089BD4301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>
                                            <p:graphicEl>
                                              <a:dgm id="{AC3F1D85-B57B-4019-A2BC-089BD4301F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0D95E6-F4BE-40B9-98EC-C55138125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8">
                                            <p:graphicEl>
                                              <a:dgm id="{1C0D95E6-F4BE-40B9-98EC-C55138125D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A95170-A9D8-437F-ADC3-02B400EA4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8">
                                            <p:graphicEl>
                                              <a:dgm id="{ECA95170-A9D8-437F-ADC3-02B400EA4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824B31-9C12-4AD1-8679-1ED3B0069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8">
                                            <p:graphicEl>
                                              <a:dgm id="{71824B31-9C12-4AD1-8679-1ED3B00694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9B53BA4-C33E-4A54-9A78-7CA171F5C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8">
                                            <p:graphicEl>
                                              <a:dgm id="{B9B53BA4-C33E-4A54-9A78-7CA171F5C6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08A061-C612-49FA-88CE-25D98D9CC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8">
                                            <p:graphicEl>
                                              <a:dgm id="{B208A061-C612-49FA-88CE-25D98D9CCE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FED354E-DA39-4E3F-B6A0-D60350F8E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8">
                                            <p:graphicEl>
                                              <a:dgm id="{BFED354E-DA39-4E3F-B6A0-D60350F8E4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B41DB88-0B34-4F88-B950-3D2EE9A7C0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8">
                                            <p:graphicEl>
                                              <a:dgm id="{1B41DB88-0B34-4F88-B950-3D2EE9A7C0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0DB986F-F142-44DD-847A-38427B5629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8">
                                            <p:graphicEl>
                                              <a:dgm id="{00DB986F-F142-44DD-847A-38427B5629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FB2F4E8-31C8-439D-863E-FE608DEA2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8">
                                            <p:graphicEl>
                                              <a:dgm id="{5FB2F4E8-31C8-439D-863E-FE608DEA27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56D51B7-9E3A-4464-B262-FFAA37904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8">
                                            <p:graphicEl>
                                              <a:dgm id="{D56D51B7-9E3A-4464-B262-FFAA379042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216E57-F48D-482C-AE17-E61C73136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8">
                                            <p:graphicEl>
                                              <a:dgm id="{8C216E57-F48D-482C-AE17-E61C73136F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C917FA-A4E0-42A1-907D-49AC7175B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8">
                                            <p:graphicEl>
                                              <a:dgm id="{51C917FA-A4E0-42A1-907D-49AC7175B0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44B1B37-880D-4B2F-9EE3-107A8D358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8">
                                            <p:graphicEl>
                                              <a:dgm id="{244B1B37-880D-4B2F-9EE3-107A8D358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1ACA0C-7C16-4350-B747-1A62142FE2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8">
                                            <p:graphicEl>
                                              <a:dgm id="{E01ACA0C-7C16-4350-B747-1A62142FE2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5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6" t="31853" r="3492" b="31496"/>
          <a:stretch/>
        </p:blipFill>
        <p:spPr>
          <a:xfrm>
            <a:off x="2973462" y="5331296"/>
            <a:ext cx="2152628" cy="1153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@ </a:t>
            </a:r>
            <a:r>
              <a:rPr lang="zh-TW" altLang="en-US" dirty="0" smtClean="0"/>
              <a:t>東京 </a:t>
            </a:r>
            <a:r>
              <a:rPr lang="ja-JP" altLang="en-US" dirty="0" smtClean="0"/>
              <a:t>新宿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457200" y="1600200"/>
            <a:ext cx="868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3000" kern="0" dirty="0" smtClean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成立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於</a:t>
            </a:r>
            <a:r>
              <a:rPr lang="en-US" altLang="zh-TW" sz="3000" kern="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1980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年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Menlo Regular"/>
              </a:rPr>
              <a:t>，並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坐落于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Lantinghei TC Heavy"/>
              </a:rPr>
              <a:t>譽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有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Microsoft Tai Le" panose="020B0502040204020203" pitchFamily="34" charset="0"/>
              </a:rPr>
              <a:t>「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Lantinghei TC Heavy"/>
              </a:rPr>
              <a:t>學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生街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Microsoft Tai Le" panose="020B0502040204020203" pitchFamily="34" charset="0"/>
              </a:rPr>
              <a:t>」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之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Lantinghei TC Heavy"/>
              </a:rPr>
              <a:t>稱</a:t>
            </a:r>
            <a:r>
              <a:rPr lang="zh-TW" altLang="zh-TW" sz="3000" kern="0" dirty="0" smtClean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的</a:t>
            </a:r>
            <a:endParaRPr lang="en-US" altLang="zh-TW" sz="3000" kern="0" dirty="0" smtClean="0">
              <a:solidFill>
                <a:srgbClr val="000000"/>
              </a:solidFill>
              <a:latin typeface="+mj-ea"/>
              <a:ea typeface="+mj-ea"/>
              <a:cs typeface="Kaiti SC Black"/>
            </a:endParaRPr>
          </a:p>
          <a:p>
            <a:pPr>
              <a:spcAft>
                <a:spcPts val="0"/>
              </a:spcAft>
            </a:pPr>
            <a:r>
              <a:rPr lang="zh-TW" altLang="zh-TW" sz="3000" kern="0" dirty="0" smtClean="0">
                <a:solidFill>
                  <a:srgbClr val="000000"/>
                </a:solidFill>
                <a:latin typeface="+mj-ea"/>
                <a:ea typeface="+mj-ea"/>
                <a:cs typeface="Menlo Regular"/>
              </a:rPr>
              <a:t>新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Menlo Regular"/>
              </a:rPr>
              <a:t>宿區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高田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Lantinghei TC Heavy"/>
              </a:rPr>
              <a:t>馬場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Menlo Regular"/>
              </a:rPr>
              <a:t>裡頭的日語培訓中心</a:t>
            </a:r>
            <a:r>
              <a:rPr lang="zh-TW" altLang="zh-TW" sz="3000" kern="0" dirty="0" smtClean="0">
                <a:solidFill>
                  <a:srgbClr val="000000"/>
                </a:solidFill>
                <a:latin typeface="+mj-ea"/>
                <a:ea typeface="+mj-ea"/>
                <a:cs typeface="Menlo Regular"/>
              </a:rPr>
              <a:t>。</a:t>
            </a:r>
            <a:endParaRPr lang="en-US" altLang="zh-TW" sz="3000" kern="0" dirty="0" smtClean="0">
              <a:solidFill>
                <a:srgbClr val="000000"/>
              </a:solidFill>
              <a:latin typeface="+mj-ea"/>
              <a:ea typeface="+mj-ea"/>
              <a:cs typeface="Menlo Regular"/>
            </a:endParaRPr>
          </a:p>
          <a:p>
            <a:pPr>
              <a:spcAft>
                <a:spcPts val="0"/>
              </a:spcAft>
            </a:pPr>
            <a:r>
              <a:rPr lang="zh-TW" altLang="zh-TW" sz="3000" kern="0" dirty="0" smtClean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提供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了衣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Microsoft Tai Le" panose="020B0502040204020203" pitchFamily="34" charset="0"/>
              </a:rPr>
              <a:t>、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食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Microsoft Tai Le" panose="020B0502040204020203" pitchFamily="34" charset="0"/>
              </a:rPr>
              <a:t>、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住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Microsoft Tai Le" panose="020B0502040204020203" pitchFamily="34" charset="0"/>
              </a:rPr>
              <a:t>、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行最便利最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Lantinghei TC Heavy"/>
              </a:rPr>
              <a:t>優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越的生活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Lantinghei TC Heavy"/>
              </a:rPr>
              <a:t>環</a:t>
            </a:r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Kaiti SC Black"/>
              </a:rPr>
              <a:t>境</a:t>
            </a:r>
            <a:r>
              <a:rPr lang="zh-TW" altLang="zh-TW" sz="3000" kern="0" dirty="0" smtClean="0">
                <a:solidFill>
                  <a:srgbClr val="000000"/>
                </a:solidFill>
                <a:latin typeface="+mj-ea"/>
                <a:ea typeface="+mj-ea"/>
                <a:cs typeface="Microsoft Tai Le" panose="020B0502040204020203" pitchFamily="34" charset="0"/>
              </a:rPr>
              <a:t>。</a:t>
            </a:r>
            <a:endParaRPr lang="zh-TW" altLang="zh-TW" sz="30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13"/>
          <a:stretch/>
        </p:blipFill>
        <p:spPr>
          <a:xfrm>
            <a:off x="1390250" y="3200400"/>
            <a:ext cx="3201258" cy="1979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66" y="4844673"/>
            <a:ext cx="2276034" cy="1517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50"/>
          <a:stretch/>
        </p:blipFill>
        <p:spPr>
          <a:xfrm>
            <a:off x="4749800" y="3200400"/>
            <a:ext cx="3276600" cy="1868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06"/>
          <a:stretch/>
        </p:blipFill>
        <p:spPr>
          <a:xfrm>
            <a:off x="5284382" y="4572000"/>
            <a:ext cx="3023868" cy="1917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8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312" r="8238"/>
          <a:stretch/>
        </p:blipFill>
        <p:spPr>
          <a:xfrm>
            <a:off x="457200" y="1854199"/>
            <a:ext cx="3714750" cy="2571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@ </a:t>
            </a:r>
            <a:r>
              <a:rPr lang="zh-TW" altLang="en-US" dirty="0" smtClean="0"/>
              <a:t>東京 </a:t>
            </a:r>
            <a:r>
              <a:rPr lang="ja-JP" altLang="en-US" dirty="0" smtClean="0"/>
              <a:t>新宿区</a:t>
            </a:r>
            <a:r>
              <a:rPr lang="zh-TW" altLang="en-US" dirty="0" smtClean="0"/>
              <a:t>高田馬場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3" t="35466" b="26087"/>
          <a:stretch/>
        </p:blipFill>
        <p:spPr>
          <a:xfrm>
            <a:off x="4787900" y="1854200"/>
            <a:ext cx="4013200" cy="1203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167" y="3226797"/>
            <a:ext cx="3070933" cy="230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452"/>
          <a:stretch/>
        </p:blipFill>
        <p:spPr>
          <a:xfrm>
            <a:off x="457200" y="4569198"/>
            <a:ext cx="2709862" cy="192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328" t="19871" r="10850" b="8033"/>
          <a:stretch/>
        </p:blipFill>
        <p:spPr>
          <a:xfrm>
            <a:off x="3320341" y="4569199"/>
            <a:ext cx="2809875" cy="1903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260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-199771"/>
            <a:ext cx="8229600" cy="1600200"/>
          </a:xfrm>
        </p:spPr>
        <p:txBody>
          <a:bodyPr/>
          <a:lstStyle/>
          <a:p>
            <a:r>
              <a:rPr lang="en-US" altLang="zh-TW" dirty="0" smtClean="0"/>
              <a:t>@ </a:t>
            </a:r>
            <a:r>
              <a:rPr lang="zh-TW" altLang="en-US" dirty="0" smtClean="0"/>
              <a:t>大阪 西區</a:t>
            </a:r>
            <a:r>
              <a:rPr lang="ja-JP" altLang="en-US" dirty="0" smtClean="0"/>
              <a:t> </a:t>
            </a:r>
            <a:r>
              <a:rPr lang="zh-TW" altLang="en-US" dirty="0" smtClean="0"/>
              <a:t>本町</a:t>
            </a:r>
            <a:endParaRPr lang="ja-JP" altLang="en-US" dirty="0" smtClean="0">
              <a:latin typeface="Microsoft JhengHei 見出し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7200" y="1397675"/>
            <a:ext cx="8229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000" kern="0" dirty="0">
                <a:solidFill>
                  <a:srgbClr val="000000"/>
                </a:solidFill>
                <a:latin typeface="+mj-ea"/>
                <a:ea typeface="+mj-ea"/>
                <a:cs typeface="Menlo Regular"/>
              </a:rPr>
              <a:t>位於大阪西區的日語培訓中心，自地下鐵「本町站」出站後步行二分鐘即可</a:t>
            </a:r>
            <a:r>
              <a:rPr lang="zh-TW" altLang="zh-TW" sz="3000" kern="0" dirty="0" smtClean="0">
                <a:solidFill>
                  <a:srgbClr val="000000"/>
                </a:solidFill>
                <a:latin typeface="+mj-ea"/>
                <a:ea typeface="+mj-ea"/>
                <a:cs typeface="Menlo Regular"/>
              </a:rPr>
              <a:t>到達</a:t>
            </a:r>
            <a:r>
              <a:rPr lang="zh-TW" altLang="en-US" sz="3000" kern="0" dirty="0" smtClean="0">
                <a:solidFill>
                  <a:srgbClr val="000000"/>
                </a:solidFill>
                <a:latin typeface="+mj-ea"/>
                <a:ea typeface="+mj-ea"/>
                <a:cs typeface="Menlo Regular"/>
              </a:rPr>
              <a:t>，生活機能便利。</a:t>
            </a:r>
            <a:endParaRPr lang="zh-TW" altLang="en-US" sz="3000" dirty="0">
              <a:latin typeface="+mj-ea"/>
              <a:ea typeface="+mj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193" y="2520922"/>
            <a:ext cx="3487548" cy="2326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748" y="4450646"/>
            <a:ext cx="3041415" cy="2032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176" y="4129088"/>
            <a:ext cx="3522484" cy="2354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41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25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15486" y="0"/>
            <a:ext cx="8229600" cy="1600200"/>
          </a:xfrm>
        </p:spPr>
        <p:txBody>
          <a:bodyPr/>
          <a:lstStyle/>
          <a:p>
            <a:r>
              <a:rPr lang="en-US" altLang="zh-TW" dirty="0" smtClean="0"/>
              <a:t>@ </a:t>
            </a:r>
            <a:r>
              <a:rPr lang="zh-TW" altLang="en-US" dirty="0" smtClean="0"/>
              <a:t>大阪 </a:t>
            </a:r>
            <a:r>
              <a:rPr lang="zh-TW" altLang="en-US" dirty="0"/>
              <a:t>西區本町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0" r="39164"/>
          <a:stretch/>
        </p:blipFill>
        <p:spPr>
          <a:xfrm>
            <a:off x="671514" y="1140194"/>
            <a:ext cx="2067296" cy="2380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784"/>
          <a:stretch/>
        </p:blipFill>
        <p:spPr>
          <a:xfrm>
            <a:off x="677874" y="3786188"/>
            <a:ext cx="2075224" cy="2829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476" y="2152081"/>
            <a:ext cx="3999717" cy="261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6" t="34305" r="7122"/>
          <a:stretch/>
        </p:blipFill>
        <p:spPr>
          <a:xfrm>
            <a:off x="3041130" y="5094359"/>
            <a:ext cx="3043238" cy="1520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288" r="5338"/>
          <a:stretch/>
        </p:blipFill>
        <p:spPr>
          <a:xfrm>
            <a:off x="6386512" y="4113037"/>
            <a:ext cx="2314575" cy="2502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9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@ </a:t>
            </a:r>
            <a:r>
              <a:rPr lang="zh-TW" altLang="en-US" dirty="0" smtClean="0"/>
              <a:t>北海道 函館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386864" y="1565030"/>
            <a:ext cx="8616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zh-TW" sz="30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nlo Regular"/>
              </a:rPr>
              <a:t>處於北海道第三大城「函館」的日語培訓中心</a:t>
            </a:r>
            <a:r>
              <a:rPr lang="ja-JP" altLang="zh-TW" sz="30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nlo Regular"/>
              </a:rPr>
              <a:t>，</a:t>
            </a:r>
            <a:endParaRPr lang="en-US" altLang="ja-JP" sz="3000" kern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enlo Regular"/>
            </a:endParaRPr>
          </a:p>
          <a:p>
            <a:r>
              <a:rPr lang="ja-JP" altLang="zh-TW" sz="30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nlo Regular"/>
              </a:rPr>
              <a:t>自</a:t>
            </a:r>
            <a:r>
              <a:rPr lang="ja-JP" altLang="zh-TW" sz="30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nlo Regular"/>
              </a:rPr>
              <a:t>地下鐵「湯の川溫泉」站步行八分鐘即可</a:t>
            </a:r>
            <a:r>
              <a:rPr lang="ja-JP" altLang="zh-TW" sz="30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nlo Regular"/>
              </a:rPr>
              <a:t>到達</a:t>
            </a:r>
            <a:r>
              <a:rPr lang="zh-TW" altLang="en-US" sz="30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enlo Regular"/>
              </a:rPr>
              <a:t>。</a:t>
            </a:r>
            <a:endPara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62" t="5057" b="7827"/>
          <a:stretch/>
        </p:blipFill>
        <p:spPr bwMode="auto">
          <a:xfrm rot="21142054">
            <a:off x="1505259" y="2886030"/>
            <a:ext cx="1918244" cy="1657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/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34" t="6166" b="8057"/>
          <a:stretch/>
        </p:blipFill>
        <p:spPr bwMode="auto">
          <a:xfrm rot="451222">
            <a:off x="6874325" y="5101925"/>
            <a:ext cx="1685363" cy="1319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863"/>
          <a:stretch/>
        </p:blipFill>
        <p:spPr>
          <a:xfrm>
            <a:off x="4192867" y="2680195"/>
            <a:ext cx="4039306" cy="2034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635"/>
          <a:stretch/>
        </p:blipFill>
        <p:spPr>
          <a:xfrm>
            <a:off x="708747" y="4890084"/>
            <a:ext cx="2816358" cy="1718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678" t="5235" b="32396"/>
          <a:stretch/>
        </p:blipFill>
        <p:spPr>
          <a:xfrm>
            <a:off x="3736492" y="5286720"/>
            <a:ext cx="2550647" cy="1322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8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75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625" y="4791906"/>
            <a:ext cx="3961403" cy="208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z="5000" dirty="0" smtClean="0"/>
              <a:t>為何抵日初期很難找到工作？</a:t>
            </a:r>
            <a:endParaRPr kumimoji="1" lang="zh-TW" altLang="en-US" sz="5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66034"/>
            <a:ext cx="8229600" cy="11469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①</a:t>
            </a:r>
            <a:r>
              <a:rPr kumimoji="1"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人脈及語言能力不足</a:t>
            </a:r>
            <a:endParaRPr kumimoji="1"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kumimoji="1" lang="zh-TW" altLang="zh-TW" dirty="0">
                <a:latin typeface="+mj-ea"/>
                <a:ea typeface="+mj-ea"/>
              </a:rPr>
              <a:t> </a:t>
            </a:r>
            <a:r>
              <a:rPr kumimoji="1" lang="zh-TW" altLang="en-US" dirty="0" smtClean="0">
                <a:latin typeface="+mj-ea"/>
                <a:ea typeface="+mj-ea"/>
              </a:rPr>
              <a:t>   </a:t>
            </a:r>
            <a:r>
              <a:rPr kumimoji="1" lang="en-US" altLang="zh-TW" dirty="0" smtClean="0">
                <a:latin typeface="+mj-ea"/>
                <a:ea typeface="+mj-ea"/>
              </a:rPr>
              <a:t>→</a:t>
            </a:r>
            <a:r>
              <a:rPr kumimoji="1" lang="zh-TW" altLang="en-US" sz="2100" dirty="0" smtClean="0">
                <a:latin typeface="+mj-ea"/>
                <a:ea typeface="+mj-ea"/>
              </a:rPr>
              <a:t>除一般會話能力外，更需要瞭解</a:t>
            </a:r>
            <a:r>
              <a:rPr kumimoji="1" lang="zh-TW" altLang="en-US" sz="2100" b="1" dirty="0" smtClean="0">
                <a:solidFill>
                  <a:srgbClr val="0000FF"/>
                </a:solidFill>
                <a:latin typeface="+mj-ea"/>
                <a:ea typeface="+mj-ea"/>
              </a:rPr>
              <a:t>當地求職履歷的</a:t>
            </a:r>
            <a:r>
              <a:rPr kumimoji="1" lang="zh-TW" altLang="en-US" sz="2300" b="1" dirty="0" smtClean="0">
                <a:solidFill>
                  <a:srgbClr val="FF0000"/>
                </a:solidFill>
                <a:latin typeface="+mj-ea"/>
                <a:ea typeface="+mj-ea"/>
              </a:rPr>
              <a:t>寫法</a:t>
            </a:r>
            <a:r>
              <a:rPr kumimoji="1" lang="zh-TW" altLang="en-US" sz="2100" b="1" dirty="0" smtClean="0">
                <a:solidFill>
                  <a:srgbClr val="0000FF"/>
                </a:solidFill>
                <a:latin typeface="+mj-ea"/>
                <a:ea typeface="+mj-ea"/>
              </a:rPr>
              <a:t>和</a:t>
            </a:r>
            <a:r>
              <a:rPr kumimoji="1" lang="zh-TW" altLang="en-US" sz="2300" b="1" dirty="0" smtClean="0">
                <a:solidFill>
                  <a:srgbClr val="FF0000"/>
                </a:solidFill>
                <a:latin typeface="+mj-ea"/>
                <a:ea typeface="+mj-ea"/>
              </a:rPr>
              <a:t>細節</a:t>
            </a:r>
            <a:r>
              <a:rPr kumimoji="1" lang="zh-TW" altLang="en-US" sz="2100" dirty="0" smtClean="0">
                <a:latin typeface="+mj-ea"/>
                <a:ea typeface="+mj-ea"/>
              </a:rPr>
              <a:t>。</a:t>
            </a:r>
            <a:endParaRPr kumimoji="1" lang="en-US" altLang="zh-TW" sz="2100" dirty="0" smtClean="0">
              <a:latin typeface="+mj-ea"/>
              <a:ea typeface="+mj-ea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457200" y="2651575"/>
            <a:ext cx="8279328" cy="1683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kumimoji="1" lang="en-US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②</a:t>
            </a:r>
            <a:r>
              <a:rPr kumimoji="1"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 沒有求職管道</a:t>
            </a:r>
            <a:endParaRPr kumimoji="1"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Font typeface="Arial" pitchFamily="34" charset="0"/>
              <a:buNone/>
            </a:pPr>
            <a:r>
              <a:rPr kumimoji="1" lang="zh-TW" altLang="zh-TW" dirty="0" smtClean="0">
                <a:latin typeface="+mj-ea"/>
                <a:ea typeface="+mj-ea"/>
              </a:rPr>
              <a:t> </a:t>
            </a:r>
            <a:r>
              <a:rPr kumimoji="1" lang="zh-TW" altLang="en-US" dirty="0" smtClean="0">
                <a:latin typeface="+mj-ea"/>
                <a:ea typeface="+mj-ea"/>
              </a:rPr>
              <a:t>    </a:t>
            </a:r>
            <a:r>
              <a:rPr kumimoji="1" lang="en-US" altLang="zh-TW" dirty="0" smtClean="0">
                <a:latin typeface="+mj-ea"/>
                <a:ea typeface="+mj-ea"/>
              </a:rPr>
              <a:t>→</a:t>
            </a:r>
            <a:r>
              <a:rPr kumimoji="1" lang="zh-TW" altLang="en-US" sz="2100" dirty="0" smtClean="0">
                <a:latin typeface="+mj-ea"/>
                <a:ea typeface="+mj-ea"/>
              </a:rPr>
              <a:t>不知道日本當地的求職管道時，一般會前往當地的就業服務站，</a:t>
            </a:r>
            <a:endParaRPr kumimoji="1" lang="en-US" altLang="zh-TW" sz="2100" dirty="0" smtClean="0">
              <a:latin typeface="+mj-ea"/>
              <a:ea typeface="+mj-ea"/>
            </a:endParaRPr>
          </a:p>
          <a:p>
            <a:pPr marL="0" indent="0">
              <a:buFont typeface="Arial" pitchFamily="34" charset="0"/>
              <a:buNone/>
            </a:pPr>
            <a:r>
              <a:rPr kumimoji="1" lang="en-US" altLang="zh-TW" sz="2100" dirty="0">
                <a:latin typeface="+mj-ea"/>
                <a:ea typeface="+mj-ea"/>
              </a:rPr>
              <a:t> </a:t>
            </a:r>
            <a:r>
              <a:rPr kumimoji="1" lang="en-US" altLang="zh-TW" sz="2100" dirty="0" smtClean="0">
                <a:latin typeface="+mj-ea"/>
                <a:ea typeface="+mj-ea"/>
              </a:rPr>
              <a:t>         </a:t>
            </a:r>
            <a:r>
              <a:rPr kumimoji="1" lang="zh-TW" altLang="en-US" sz="2100" dirty="0" smtClean="0">
                <a:latin typeface="+mj-ea"/>
                <a:ea typeface="+mj-ea"/>
              </a:rPr>
              <a:t>但等待結果的時間曠日費時，</a:t>
            </a:r>
            <a:r>
              <a:rPr kumimoji="1" lang="zh-TW" altLang="en-US" sz="2100" b="1" dirty="0" smtClean="0">
                <a:solidFill>
                  <a:srgbClr val="0000FF"/>
                </a:solidFill>
                <a:latin typeface="+mj-ea"/>
                <a:ea typeface="+mj-ea"/>
              </a:rPr>
              <a:t>還不一定找得到。</a:t>
            </a:r>
            <a:endParaRPr kumimoji="1" lang="en-US" altLang="zh-TW" sz="2100" b="1" dirty="0" smtClean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432336" y="4023123"/>
            <a:ext cx="8279328" cy="1770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kumimoji="1" lang="en-US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③</a:t>
            </a:r>
            <a:r>
              <a:rPr kumimoji="1"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不懂得日本當地的面試技巧</a:t>
            </a:r>
            <a:endParaRPr kumimoji="1"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Font typeface="Arial" pitchFamily="34" charset="0"/>
              <a:buNone/>
            </a:pPr>
            <a:r>
              <a:rPr kumimoji="1" lang="zh-TW" altLang="zh-TW" dirty="0" smtClean="0">
                <a:latin typeface="+mj-ea"/>
                <a:ea typeface="+mj-ea"/>
              </a:rPr>
              <a:t> </a:t>
            </a:r>
            <a:r>
              <a:rPr kumimoji="1" lang="zh-TW" altLang="en-US" dirty="0" smtClean="0">
                <a:latin typeface="+mj-ea"/>
                <a:ea typeface="+mj-ea"/>
              </a:rPr>
              <a:t>      </a:t>
            </a:r>
            <a:r>
              <a:rPr kumimoji="1" lang="en-US" altLang="zh-TW" dirty="0" smtClean="0">
                <a:latin typeface="+mj-ea"/>
                <a:ea typeface="+mj-ea"/>
              </a:rPr>
              <a:t>→</a:t>
            </a:r>
            <a:r>
              <a:rPr kumimoji="1" lang="zh-TW" altLang="en-US" sz="2100" dirty="0" smtClean="0">
                <a:latin typeface="+mj-ea"/>
                <a:ea typeface="+mj-ea"/>
              </a:rPr>
              <a:t>實際面試時可能會因為不懂得當地的「</a:t>
            </a:r>
            <a:r>
              <a:rPr kumimoji="1" lang="zh-TW" altLang="en-US" sz="2100" b="1" dirty="0" smtClean="0">
                <a:solidFill>
                  <a:srgbClr val="0000FF"/>
                </a:solidFill>
                <a:latin typeface="+mj-ea"/>
                <a:ea typeface="+mj-ea"/>
              </a:rPr>
              <a:t>面試禮儀</a:t>
            </a:r>
            <a:r>
              <a:rPr kumimoji="1" lang="zh-TW" altLang="en-US" sz="2100" dirty="0" smtClean="0">
                <a:latin typeface="+mj-ea"/>
                <a:ea typeface="+mj-ea"/>
              </a:rPr>
              <a:t>」，</a:t>
            </a:r>
            <a:r>
              <a:rPr kumimoji="1" lang="en-US" altLang="zh-TW" sz="2100" dirty="0" smtClean="0">
                <a:latin typeface="+mj-ea"/>
                <a:ea typeface="+mj-ea"/>
              </a:rPr>
              <a:t/>
            </a:r>
            <a:br>
              <a:rPr kumimoji="1" lang="en-US" altLang="zh-TW" sz="2100" dirty="0" smtClean="0">
                <a:latin typeface="+mj-ea"/>
                <a:ea typeface="+mj-ea"/>
              </a:rPr>
            </a:br>
            <a:r>
              <a:rPr kumimoji="1" lang="zh-TW" altLang="en-US" sz="2100" dirty="0" smtClean="0">
                <a:latin typeface="+mj-ea"/>
                <a:ea typeface="+mj-ea"/>
              </a:rPr>
              <a:t>             而被雇主拒絕。</a:t>
            </a:r>
            <a:endParaRPr kumimoji="1" lang="en-US" altLang="zh-TW" sz="21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4618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 uiExpand="1" build="p"/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35" r="9387"/>
          <a:stretch/>
        </p:blipFill>
        <p:spPr>
          <a:xfrm>
            <a:off x="6913418" y="387927"/>
            <a:ext cx="2050473" cy="2828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6199" y="2086987"/>
            <a:ext cx="8229600" cy="1600200"/>
          </a:xfrm>
        </p:spPr>
        <p:txBody>
          <a:bodyPr/>
          <a:lstStyle/>
          <a:p>
            <a:r>
              <a:rPr lang="en-US" altLang="zh-TW" dirty="0" smtClean="0"/>
              <a:t>@</a:t>
            </a:r>
            <a:r>
              <a:rPr lang="zh-TW" altLang="en-US" dirty="0"/>
              <a:t>北海道 函館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495">
            <a:off x="1083912" y="3887886"/>
            <a:ext cx="3377086" cy="2532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642" y="555614"/>
            <a:ext cx="2288228" cy="1430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058" r="9378"/>
          <a:stretch/>
        </p:blipFill>
        <p:spPr>
          <a:xfrm rot="216178">
            <a:off x="5217025" y="4232048"/>
            <a:ext cx="3392784" cy="2046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27" y="284328"/>
            <a:ext cx="3423924" cy="2282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0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826" t="28529" r="5431" b="45897"/>
          <a:stretch/>
        </p:blipFill>
        <p:spPr>
          <a:xfrm rot="20684237">
            <a:off x="331682" y="59481"/>
            <a:ext cx="2529867" cy="3189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37401" y="2207365"/>
            <a:ext cx="7772400" cy="1367581"/>
          </a:xfrm>
        </p:spPr>
        <p:txBody>
          <a:bodyPr>
            <a:normAutofit fontScale="90000"/>
          </a:bodyPr>
          <a:lstStyle/>
          <a:p>
            <a:r>
              <a:rPr lang="zh-TW" altLang="en-US" sz="6600" b="1" dirty="0" smtClean="0">
                <a:latin typeface="+mj-ea"/>
              </a:rPr>
              <a:t>被錄</a:t>
            </a:r>
            <a:r>
              <a:rPr lang="zh-TW" altLang="en-US" sz="6600" b="1" dirty="0">
                <a:latin typeface="+mj-ea"/>
              </a:rPr>
              <a:t>取了！開心上工去！</a:t>
            </a:r>
            <a:br>
              <a:rPr lang="zh-TW" altLang="en-US" sz="6600" b="1" dirty="0">
                <a:latin typeface="+mj-ea"/>
              </a:rPr>
            </a:br>
            <a:r>
              <a:rPr lang="en-US" altLang="zh-TW" sz="6600" b="1" dirty="0" smtClean="0">
                <a:latin typeface="+mj-ea"/>
              </a:rPr>
              <a:t>THANK</a:t>
            </a:r>
            <a:r>
              <a:rPr lang="zh-TW" altLang="en-US" sz="6600" b="1" dirty="0" smtClean="0">
                <a:latin typeface="+mj-ea"/>
              </a:rPr>
              <a:t> </a:t>
            </a:r>
            <a:r>
              <a:rPr lang="en-US" altLang="zh-TW" sz="6600" b="1" dirty="0" smtClean="0">
                <a:latin typeface="+mj-ea"/>
              </a:rPr>
              <a:t>YOU!!</a:t>
            </a:r>
            <a:endParaRPr kumimoji="1" lang="zh-TW" altLang="en-US" sz="4800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685800" y="1954765"/>
            <a:ext cx="7772400" cy="13675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kumimoji="1" lang="zh-TW" altLang="en-US" sz="4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1" t="29814" r="38301" b="46671"/>
          <a:stretch/>
        </p:blipFill>
        <p:spPr>
          <a:xfrm rot="467422">
            <a:off x="2912526" y="3277727"/>
            <a:ext cx="4419134" cy="27165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146" t="4824" r="66445" b="72375"/>
          <a:stretch/>
        </p:blipFill>
        <p:spPr>
          <a:xfrm rot="514286">
            <a:off x="6597634" y="3612199"/>
            <a:ext cx="2352848" cy="2773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35" y="4224891"/>
            <a:ext cx="3080851" cy="2320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477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…</a:t>
            </a:r>
            <a:r>
              <a:rPr lang="zh-TW" altLang="en-US" dirty="0" smtClean="0"/>
              <a:t>實際上發生過的事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2008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年抵日留學的</a:t>
            </a:r>
            <a:r>
              <a:rPr lang="en-US" altLang="zh-TW" b="1" dirty="0">
                <a:solidFill>
                  <a:schemeClr val="tx1"/>
                </a:solidFill>
                <a:latin typeface="+mj-ea"/>
                <a:ea typeface="+mj-ea"/>
              </a:rPr>
              <a:t>Y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同學，試著自己找打工。</a:t>
            </a:r>
            <a:endParaRPr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  但經歷了</a:t>
            </a:r>
            <a:r>
              <a:rPr lang="en-US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30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次的電話拒絕，</a:t>
            </a:r>
            <a:r>
              <a:rPr lang="en-US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15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次的面試失敗，累積了近</a:t>
            </a:r>
            <a:endParaRPr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50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次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的失敗經驗後。總算在存款快燒完前一個月藉由</a:t>
            </a:r>
            <a:endParaRPr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日本語學校的同學介紹，好不容易才找到一份穩定的工作</a:t>
            </a:r>
            <a:r>
              <a:rPr lang="en-US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…</a:t>
            </a:r>
          </a:p>
          <a:p>
            <a:pPr marL="0" indent="0">
              <a:buNone/>
            </a:pPr>
            <a:endParaRPr lang="en-US" altLang="zh-TW" b="1" dirty="0" smtClean="0">
              <a:solidFill>
                <a:schemeClr val="tx1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4097535" y="3559811"/>
            <a:ext cx="2137856" cy="923330"/>
            <a:chOff x="4796344" y="3487170"/>
            <a:chExt cx="2263454" cy="965200"/>
          </a:xfrm>
        </p:grpSpPr>
        <p:sp>
          <p:nvSpPr>
            <p:cNvPr id="12" name="直線圖說文字 1 11"/>
            <p:cNvSpPr/>
            <p:nvPr/>
          </p:nvSpPr>
          <p:spPr>
            <a:xfrm>
              <a:off x="4816130" y="3487170"/>
              <a:ext cx="2243668" cy="965200"/>
            </a:xfrm>
            <a:prstGeom prst="borderCallout1">
              <a:avLst>
                <a:gd name="adj1" fmla="val 50385"/>
                <a:gd name="adj2" fmla="val -6535"/>
                <a:gd name="adj3" fmla="val 71237"/>
                <a:gd name="adj4" fmla="val -6290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796344" y="3487170"/>
              <a:ext cx="2224543" cy="9652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5400" b="1" cap="none" spc="0" dirty="0" smtClean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人</a:t>
              </a:r>
              <a:r>
                <a:rPr lang="zh-TW" altLang="en-US" sz="54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脈</a:t>
              </a:r>
              <a:endParaRPr lang="zh-TW" alt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185151" y="4608795"/>
            <a:ext cx="2137856" cy="923330"/>
            <a:chOff x="4796344" y="3487170"/>
            <a:chExt cx="2263454" cy="965200"/>
          </a:xfrm>
        </p:grpSpPr>
        <p:sp>
          <p:nvSpPr>
            <p:cNvPr id="21" name="直線圖說文字 1 20"/>
            <p:cNvSpPr/>
            <p:nvPr/>
          </p:nvSpPr>
          <p:spPr>
            <a:xfrm>
              <a:off x="4816130" y="3487170"/>
              <a:ext cx="2243668" cy="965200"/>
            </a:xfrm>
            <a:prstGeom prst="borderCallout1">
              <a:avLst>
                <a:gd name="adj1" fmla="val 18750"/>
                <a:gd name="adj2" fmla="val -8333"/>
                <a:gd name="adj3" fmla="val 45103"/>
                <a:gd name="adj4" fmla="val -7728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4796344" y="3487170"/>
              <a:ext cx="2224543" cy="9652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54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管道</a:t>
              </a: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6235391" y="5657780"/>
            <a:ext cx="2137856" cy="923330"/>
            <a:chOff x="4796344" y="3487170"/>
            <a:chExt cx="2263454" cy="965200"/>
          </a:xfrm>
        </p:grpSpPr>
        <p:sp>
          <p:nvSpPr>
            <p:cNvPr id="24" name="直線圖說文字 1 23"/>
            <p:cNvSpPr/>
            <p:nvPr/>
          </p:nvSpPr>
          <p:spPr>
            <a:xfrm>
              <a:off x="4816130" y="3487170"/>
              <a:ext cx="2243668" cy="965200"/>
            </a:xfrm>
            <a:prstGeom prst="borderCallout1">
              <a:avLst>
                <a:gd name="adj1" fmla="val 18750"/>
                <a:gd name="adj2" fmla="val -8333"/>
                <a:gd name="adj3" fmla="val 61608"/>
                <a:gd name="adj4" fmla="val -125231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4796344" y="3487170"/>
              <a:ext cx="2224543" cy="9652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54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方法</a:t>
              </a: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3074">
            <a:off x="660660" y="3772385"/>
            <a:ext cx="2934204" cy="2934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277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77417"/>
            <a:ext cx="8229600" cy="1160064"/>
          </a:xfrm>
        </p:spPr>
        <p:txBody>
          <a:bodyPr/>
          <a:lstStyle/>
          <a:p>
            <a:r>
              <a:rPr kumimoji="1" lang="zh-TW" altLang="en-US" sz="5000" dirty="0" smtClean="0"/>
              <a:t>其實可以不用這麼煩惱！</a:t>
            </a:r>
            <a:endParaRPr kumimoji="1" lang="zh-TW" altLang="en-US" sz="5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8646"/>
            <a:ext cx="8229600" cy="6813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zh-TW" altLang="en-US" dirty="0" smtClean="0">
                <a:latin typeface="+mj-ea"/>
                <a:ea typeface="+mj-ea"/>
              </a:rPr>
              <a:t>         「</a:t>
            </a:r>
            <a:r>
              <a:rPr kumimoji="1" lang="zh-TW" altLang="en-US" sz="4000" b="1" dirty="0" smtClean="0">
                <a:solidFill>
                  <a:srgbClr val="FF0000"/>
                </a:solidFill>
                <a:latin typeface="+mj-ea"/>
                <a:ea typeface="+mj-ea"/>
              </a:rPr>
              <a:t>人脈 </a:t>
            </a:r>
            <a:r>
              <a:rPr kumimoji="1" lang="zh-TW" altLang="en-US" sz="4000" b="1" dirty="0" smtClean="0">
                <a:solidFill>
                  <a:srgbClr val="0070C0"/>
                </a:solidFill>
                <a:latin typeface="+mj-ea"/>
                <a:ea typeface="+mj-ea"/>
              </a:rPr>
              <a:t>管道</a:t>
            </a:r>
            <a:r>
              <a:rPr kumimoji="1" lang="zh-TW" altLang="en-US" sz="4000" b="1" dirty="0" smtClean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kumimoji="1" lang="zh-TW" altLang="en-US" sz="4000" b="1" dirty="0" smtClean="0">
                <a:solidFill>
                  <a:srgbClr val="00B050"/>
                </a:solidFill>
                <a:latin typeface="+mj-ea"/>
                <a:ea typeface="+mj-ea"/>
              </a:rPr>
              <a:t>方法</a:t>
            </a:r>
            <a:r>
              <a:rPr kumimoji="1" lang="zh-TW" altLang="en-US" dirty="0" smtClean="0">
                <a:latin typeface="+mj-ea"/>
                <a:ea typeface="+mj-ea"/>
              </a:rPr>
              <a:t>」</a:t>
            </a:r>
            <a:r>
              <a:rPr kumimoji="1"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我們都幫你準備好囉！</a:t>
            </a:r>
            <a:endParaRPr kumimoji="1"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kumimoji="1" lang="zh-TW" altLang="en-US" dirty="0" smtClean="0">
                <a:latin typeface="+mj-ea"/>
                <a:ea typeface="+mj-ea"/>
              </a:rPr>
              <a:t>             </a:t>
            </a:r>
            <a:endParaRPr kumimoji="1" lang="en-US" altLang="zh-TW" dirty="0" smtClean="0">
              <a:latin typeface="+mj-ea"/>
              <a:ea typeface="+mj-ea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9600" y="2864135"/>
            <a:ext cx="8534400" cy="1146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r>
              <a:rPr kumimoji="1" lang="zh-TW" altLang="en-US" dirty="0" smtClean="0">
                <a:latin typeface="+mj-ea"/>
                <a:ea typeface="+mj-ea"/>
              </a:rPr>
              <a:t> </a:t>
            </a:r>
            <a:r>
              <a:rPr kumimoji="1"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方案 </a:t>
            </a:r>
            <a:r>
              <a:rPr kumimoji="1" lang="en-US" altLang="zh-TW" dirty="0" smtClean="0">
                <a:solidFill>
                  <a:schemeClr val="tx1"/>
                </a:solidFill>
                <a:latin typeface="+mj-ea"/>
                <a:ea typeface="+mj-ea"/>
              </a:rPr>
              <a:t>→</a:t>
            </a:r>
            <a:r>
              <a:rPr lang="zh-TW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「</a:t>
            </a:r>
            <a:r>
              <a:rPr lang="zh-TW" altLang="zh-TW" b="1" dirty="0">
                <a:solidFill>
                  <a:schemeClr val="tx1"/>
                </a:solidFill>
                <a:latin typeface="+mj-ea"/>
                <a:ea typeface="+mj-ea"/>
              </a:rPr>
              <a:t>語言與就業培訓 ＋　渡假村工作</a:t>
            </a:r>
            <a:r>
              <a:rPr lang="zh-TW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」</a:t>
            </a:r>
            <a:endParaRPr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                                                           </a:t>
            </a:r>
            <a:r>
              <a:rPr lang="zh-TW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＠「</a:t>
            </a:r>
            <a:r>
              <a:rPr lang="zh-TW" altLang="zh-TW" b="1" dirty="0">
                <a:solidFill>
                  <a:schemeClr val="tx1"/>
                </a:solidFill>
                <a:latin typeface="+mj-ea"/>
                <a:ea typeface="+mj-ea"/>
              </a:rPr>
              <a:t>東京」</a:t>
            </a:r>
            <a:r>
              <a:rPr lang="en-US" altLang="zh-TW" b="1" dirty="0">
                <a:solidFill>
                  <a:schemeClr val="tx1"/>
                </a:solidFill>
                <a:latin typeface="+mj-ea"/>
                <a:ea typeface="+mj-ea"/>
              </a:rPr>
              <a:t> + </a:t>
            </a:r>
            <a:r>
              <a:rPr lang="zh-TW" altLang="zh-TW" b="1" dirty="0">
                <a:solidFill>
                  <a:schemeClr val="tx1"/>
                </a:solidFill>
                <a:latin typeface="+mj-ea"/>
                <a:ea typeface="+mj-ea"/>
              </a:rPr>
              <a:t>「箱根</a:t>
            </a:r>
            <a:r>
              <a:rPr lang="zh-TW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」</a:t>
            </a:r>
            <a:r>
              <a:rPr lang="en-US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etc.</a:t>
            </a:r>
            <a:r>
              <a:rPr lang="zh-TW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endParaRPr kumimoji="1" lang="en-US" altLang="zh-TW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609600" y="3988148"/>
            <a:ext cx="8229600" cy="1146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TW" altLang="en-US" sz="2800" b="1" dirty="0" smtClean="0">
                <a:solidFill>
                  <a:srgbClr val="3366FF"/>
                </a:solidFill>
                <a:latin typeface="+mj-ea"/>
                <a:ea typeface="+mj-ea"/>
              </a:rPr>
              <a:t>B</a:t>
            </a:r>
            <a:r>
              <a:rPr kumimoji="1" lang="zh-TW" altLang="en-US" dirty="0" smtClean="0">
                <a:latin typeface="+mj-ea"/>
                <a:ea typeface="+mj-ea"/>
              </a:rPr>
              <a:t> </a:t>
            </a:r>
            <a:r>
              <a:rPr kumimoji="1"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方案 </a:t>
            </a:r>
            <a:r>
              <a:rPr kumimoji="1" lang="en-US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→</a:t>
            </a:r>
            <a:r>
              <a:rPr kumimoji="1"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「</a:t>
            </a:r>
            <a:r>
              <a:rPr lang="zh-TW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語言</a:t>
            </a:r>
            <a:r>
              <a:rPr lang="zh-TW" altLang="zh-TW" b="1" dirty="0">
                <a:solidFill>
                  <a:schemeClr val="tx1"/>
                </a:solidFill>
                <a:latin typeface="+mj-ea"/>
                <a:ea typeface="+mj-ea"/>
              </a:rPr>
              <a:t>與就業培訓 ＋　市區工作</a:t>
            </a:r>
            <a:r>
              <a:rPr lang="zh-TW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」</a:t>
            </a:r>
            <a:endParaRPr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                                                          </a:t>
            </a:r>
            <a:r>
              <a:rPr lang="zh-TW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＠</a:t>
            </a:r>
            <a:r>
              <a:rPr lang="zh-TW" altLang="zh-TW" b="1" dirty="0">
                <a:solidFill>
                  <a:schemeClr val="tx1"/>
                </a:solidFill>
                <a:latin typeface="+mj-ea"/>
                <a:ea typeface="+mj-ea"/>
              </a:rPr>
              <a:t>東京、大阪市內</a:t>
            </a:r>
            <a:endParaRPr kumimoji="1"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609600" y="5107897"/>
            <a:ext cx="8229600" cy="1146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TW" sz="2800" b="1" dirty="0">
                <a:solidFill>
                  <a:schemeClr val="accent5"/>
                </a:solidFill>
                <a:latin typeface="+mj-ea"/>
                <a:ea typeface="+mj-ea"/>
              </a:rPr>
              <a:t>C</a:t>
            </a:r>
            <a:r>
              <a:rPr kumimoji="1" lang="zh-TW" altLang="en-US" dirty="0" smtClean="0">
                <a:latin typeface="+mj-ea"/>
                <a:ea typeface="+mj-ea"/>
              </a:rPr>
              <a:t> </a:t>
            </a:r>
            <a:r>
              <a:rPr kumimoji="1"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方案 </a:t>
            </a:r>
            <a:r>
              <a:rPr kumimoji="1" lang="en-US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→</a:t>
            </a:r>
            <a:r>
              <a:rPr lang="zh-TW" altLang="zh-TW" b="1" dirty="0">
                <a:solidFill>
                  <a:schemeClr val="tx1"/>
                </a:solidFill>
                <a:latin typeface="+mj-ea"/>
                <a:ea typeface="+mj-ea"/>
              </a:rPr>
              <a:t>「語言與就業培訓 ＋　滑雪場工作</a:t>
            </a:r>
            <a:r>
              <a:rPr lang="zh-TW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」</a:t>
            </a:r>
            <a:endParaRPr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                                                          </a:t>
            </a:r>
            <a:r>
              <a:rPr lang="zh-TW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＠「</a:t>
            </a:r>
            <a:r>
              <a:rPr lang="zh-TW" altLang="zh-TW" b="1" dirty="0">
                <a:solidFill>
                  <a:schemeClr val="tx1"/>
                </a:solidFill>
                <a:latin typeface="+mj-ea"/>
                <a:ea typeface="+mj-ea"/>
              </a:rPr>
              <a:t>北海道」</a:t>
            </a:r>
            <a:r>
              <a:rPr lang="en-US" altLang="zh-TW" b="1" dirty="0">
                <a:solidFill>
                  <a:schemeClr val="tx1"/>
                </a:solidFill>
                <a:latin typeface="+mj-ea"/>
                <a:ea typeface="+mj-ea"/>
              </a:rPr>
              <a:t> + </a:t>
            </a:r>
            <a:r>
              <a:rPr lang="zh-TW" altLang="zh-TW" b="1" dirty="0">
                <a:solidFill>
                  <a:schemeClr val="tx1"/>
                </a:solidFill>
                <a:latin typeface="+mj-ea"/>
                <a:ea typeface="+mj-ea"/>
              </a:rPr>
              <a:t>「函館</a:t>
            </a:r>
            <a:r>
              <a:rPr lang="zh-TW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」</a:t>
            </a:r>
            <a:endParaRPr kumimoji="1"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95535" y="2281488"/>
            <a:ext cx="8743666" cy="832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kumimoji="1" lang="zh-TW" altLang="en-US" sz="3000" dirty="0" smtClean="0">
                <a:solidFill>
                  <a:schemeClr val="accent5"/>
                </a:solidFill>
                <a:latin typeface="+mj-ea"/>
                <a:ea typeface="+mj-ea"/>
              </a:rPr>
              <a:t>只要從下頭挑個喜歡的工作方案，</a:t>
            </a:r>
            <a:r>
              <a:rPr kumimoji="1"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一切都沒問題！</a:t>
            </a:r>
            <a:endParaRPr kumimoji="1" lang="en-US" altLang="zh-TW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 typeface="Arial" pitchFamily="34" charset="0"/>
              <a:buNone/>
            </a:pPr>
            <a:r>
              <a:rPr kumimoji="1" lang="zh-TW" altLang="en-US" dirty="0" smtClean="0">
                <a:latin typeface="+mj-ea"/>
                <a:ea typeface="+mj-ea"/>
              </a:rPr>
              <a:t>             </a:t>
            </a:r>
            <a:endParaRPr kumimoji="1" lang="en-US" altLang="zh-TW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092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7" grpId="1"/>
      <p:bldP spid="8" grpId="0"/>
      <p:bldP spid="8" grpId="1"/>
      <p:bldP spid="9" grpId="0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r="19448"/>
          <a:stretch/>
        </p:blipFill>
        <p:spPr>
          <a:xfrm rot="473429">
            <a:off x="3147410" y="1893062"/>
            <a:ext cx="2625397" cy="2171527"/>
          </a:xfrm>
          <a:prstGeom prst="ellipse">
            <a:avLst/>
          </a:prstGeom>
          <a:ln w="3175">
            <a:solidFill>
              <a:schemeClr val="tx1"/>
            </a:solidFill>
            <a:prstDash val="lgDash"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480">
            <a:off x="909918" y="1698819"/>
            <a:ext cx="2476678" cy="2476678"/>
          </a:xfrm>
          <a:prstGeom prst="ellipse">
            <a:avLst/>
          </a:prstGeom>
          <a:ln w="3175">
            <a:solidFill>
              <a:schemeClr val="bg1"/>
            </a:solidFill>
            <a:prstDash val="dashDot"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71" y="-111867"/>
            <a:ext cx="3816614" cy="333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t="7833" r="23248" b="8302"/>
          <a:stretch/>
        </p:blipFill>
        <p:spPr>
          <a:xfrm rot="618021">
            <a:off x="5534810" y="3865052"/>
            <a:ext cx="3142023" cy="23245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6"/>
          <a:stretch/>
        </p:blipFill>
        <p:spPr>
          <a:xfrm>
            <a:off x="597259" y="3715692"/>
            <a:ext cx="4870101" cy="25208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230510" y="634"/>
            <a:ext cx="8229600" cy="1600200"/>
          </a:xfrm>
        </p:spPr>
        <p:txBody>
          <a:bodyPr/>
          <a:lstStyle/>
          <a:p>
            <a:r>
              <a:rPr lang="zh-TW" altLang="en-US" dirty="0" smtClean="0"/>
              <a:t>具體流程介紹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271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5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15459"/>
            <a:ext cx="8229600" cy="896815"/>
          </a:xfrm>
        </p:spPr>
        <p:txBody>
          <a:bodyPr/>
          <a:lstStyle/>
          <a:p>
            <a:r>
              <a:rPr kumimoji="1" lang="zh-TW" altLang="en-US" sz="5000" dirty="0" smtClean="0"/>
              <a:t>具體流程介紹</a:t>
            </a:r>
            <a:endParaRPr kumimoji="1" lang="zh-TW" altLang="en-US" sz="5000" dirty="0"/>
          </a:p>
        </p:txBody>
      </p:sp>
      <p:sp>
        <p:nvSpPr>
          <p:cNvPr id="6" name="圓角矩形 5"/>
          <p:cNvSpPr/>
          <p:nvPr/>
        </p:nvSpPr>
        <p:spPr>
          <a:xfrm>
            <a:off x="1890230" y="1646257"/>
            <a:ext cx="5363540" cy="87686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</a:rPr>
              <a:t>取得能夠合法在日本打工的簽證</a:t>
            </a:r>
            <a:endParaRPr lang="en-US" altLang="zh-TW" sz="22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</a:rPr>
              <a:t>（留學 </a:t>
            </a:r>
            <a:r>
              <a:rPr lang="en-US" altLang="zh-TW" sz="2200" b="1" dirty="0" smtClean="0">
                <a:solidFill>
                  <a:schemeClr val="tx1"/>
                </a:solidFill>
                <a:latin typeface="+mj-ea"/>
                <a:ea typeface="+mj-ea"/>
              </a:rPr>
              <a:t>or </a:t>
            </a: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</a:rPr>
              <a:t>打工渡假）</a:t>
            </a:r>
            <a:endParaRPr lang="zh-TW" altLang="en-US" sz="22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969526" y="3170020"/>
            <a:ext cx="5284244" cy="532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</a:rPr>
              <a:t>抵日後先進行語言培訓及就業輔導</a:t>
            </a:r>
            <a:endParaRPr lang="zh-TW" altLang="en-US" sz="22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1951941" y="4243666"/>
            <a:ext cx="5284244" cy="5868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b="1" dirty="0" smtClean="0">
                <a:latin typeface="+mj-ea"/>
                <a:ea typeface="+mj-ea"/>
              </a:rPr>
              <a:t>結束培訓前安排企業面試</a:t>
            </a:r>
            <a:endParaRPr lang="zh-TW" altLang="en-US" sz="2200" b="1" dirty="0">
              <a:latin typeface="+mj-ea"/>
              <a:ea typeface="+mj-ea"/>
            </a:endParaRPr>
          </a:p>
        </p:txBody>
      </p:sp>
      <p:sp>
        <p:nvSpPr>
          <p:cNvPr id="9" name="向下箭號 8"/>
          <p:cNvSpPr/>
          <p:nvPr/>
        </p:nvSpPr>
        <p:spPr>
          <a:xfrm>
            <a:off x="4273058" y="2620107"/>
            <a:ext cx="384105" cy="509939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下箭號 11"/>
          <p:cNvSpPr/>
          <p:nvPr/>
        </p:nvSpPr>
        <p:spPr>
          <a:xfrm>
            <a:off x="4284781" y="3724187"/>
            <a:ext cx="384105" cy="509939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下箭號 12"/>
          <p:cNvSpPr/>
          <p:nvPr/>
        </p:nvSpPr>
        <p:spPr>
          <a:xfrm>
            <a:off x="2696304" y="4912884"/>
            <a:ext cx="384105" cy="509939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>
            <a:off x="6142888" y="4912884"/>
            <a:ext cx="384105" cy="509939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756142" y="5505187"/>
            <a:ext cx="3516916" cy="5868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b="1" dirty="0" smtClean="0">
                <a:latin typeface="+mj-ea"/>
                <a:ea typeface="+mj-ea"/>
              </a:rPr>
              <a:t>被錄取了！開心上工去！</a:t>
            </a:r>
            <a:endParaRPr lang="zh-TW" altLang="en-US" sz="2200" b="1" dirty="0">
              <a:latin typeface="+mj-ea"/>
              <a:ea typeface="+mj-ea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4958864" y="5470017"/>
            <a:ext cx="3516916" cy="8604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b="1" dirty="0" smtClean="0">
                <a:latin typeface="+mj-ea"/>
                <a:ea typeface="+mj-ea"/>
              </a:rPr>
              <a:t>沒被錄取</a:t>
            </a:r>
            <a:endParaRPr lang="en-US" altLang="zh-TW" sz="2200" b="1" dirty="0" smtClean="0">
              <a:latin typeface="+mj-ea"/>
              <a:ea typeface="+mj-ea"/>
            </a:endParaRPr>
          </a:p>
          <a:p>
            <a:pPr algn="ctr"/>
            <a:r>
              <a:rPr lang="zh-TW" altLang="en-US" sz="2200" b="1" dirty="0" smtClean="0">
                <a:latin typeface="+mj-ea"/>
                <a:ea typeface="+mj-ea"/>
              </a:rPr>
              <a:t>新面試再接再勵</a:t>
            </a:r>
            <a:endParaRPr lang="zh-TW" altLang="en-US" sz="22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4289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881">
            <a:off x="4509696" y="3186359"/>
            <a:ext cx="4321320" cy="324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93" y="239366"/>
            <a:ext cx="4515970" cy="249871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35078" y="3"/>
            <a:ext cx="8229600" cy="1600200"/>
          </a:xfrm>
        </p:spPr>
        <p:txBody>
          <a:bodyPr/>
          <a:lstStyle/>
          <a:p>
            <a:r>
              <a:rPr lang="zh-TW" altLang="en-US" dirty="0" smtClean="0"/>
              <a:t>方案介紹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9107">
            <a:off x="2253482" y="2361753"/>
            <a:ext cx="3070320" cy="2628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40292">
            <a:off x="193501" y="3105813"/>
            <a:ext cx="2789029" cy="278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53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4804">
            <a:off x="2623288" y="5195043"/>
            <a:ext cx="2876418" cy="1529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4592"/>
            <a:ext cx="8229600" cy="1600200"/>
          </a:xfrm>
        </p:spPr>
        <p:txBody>
          <a:bodyPr/>
          <a:lstStyle/>
          <a:p>
            <a:r>
              <a:rPr kumimoji="1" lang="en-US" altLang="zh-TW" dirty="0" smtClean="0">
                <a:solidFill>
                  <a:srgbClr val="FF0000"/>
                </a:solidFill>
              </a:rPr>
              <a:t>A</a:t>
            </a:r>
            <a:r>
              <a:rPr kumimoji="1" lang="zh-TW" altLang="en-US" sz="5000" dirty="0" smtClean="0"/>
              <a:t> 方案介紹</a:t>
            </a:r>
            <a:r>
              <a:rPr kumimoji="1" lang="en-US" altLang="zh-TW" sz="5000" dirty="0"/>
              <a:t/>
            </a:r>
            <a:br>
              <a:rPr kumimoji="1" lang="en-US" altLang="zh-TW" sz="5000" dirty="0"/>
            </a:br>
            <a:r>
              <a:rPr lang="zh-TW" altLang="zh-TW" sz="3500" b="1" dirty="0" smtClean="0">
                <a:solidFill>
                  <a:schemeClr val="tx1"/>
                </a:solidFill>
              </a:rPr>
              <a:t>「</a:t>
            </a:r>
            <a:r>
              <a:rPr lang="zh-TW" altLang="zh-TW" sz="3500" b="1" dirty="0">
                <a:solidFill>
                  <a:schemeClr val="tx1"/>
                </a:solidFill>
              </a:rPr>
              <a:t>語言與就業培訓 </a:t>
            </a:r>
            <a:r>
              <a:rPr lang="zh-TW" altLang="zh-TW" sz="3500" b="1" dirty="0" smtClean="0">
                <a:solidFill>
                  <a:schemeClr val="tx1"/>
                </a:solidFill>
              </a:rPr>
              <a:t>＋渡假</a:t>
            </a:r>
            <a:r>
              <a:rPr lang="zh-TW" altLang="zh-TW" sz="3500" b="1" dirty="0">
                <a:solidFill>
                  <a:schemeClr val="tx1"/>
                </a:solidFill>
              </a:rPr>
              <a:t>村工作</a:t>
            </a:r>
            <a:r>
              <a:rPr lang="zh-TW" altLang="zh-TW" sz="3500" b="1" dirty="0" smtClean="0">
                <a:solidFill>
                  <a:schemeClr val="tx1"/>
                </a:solidFill>
              </a:rPr>
              <a:t>」</a:t>
            </a:r>
            <a:endParaRPr kumimoji="1" lang="zh-TW" altLang="en-US" sz="3500" dirty="0"/>
          </a:p>
        </p:txBody>
      </p:sp>
      <p:sp>
        <p:nvSpPr>
          <p:cNvPr id="3" name="圓角矩形 2"/>
          <p:cNvSpPr/>
          <p:nvPr/>
        </p:nvSpPr>
        <p:spPr>
          <a:xfrm>
            <a:off x="1960286" y="1646257"/>
            <a:ext cx="5565928" cy="6277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b="1" dirty="0">
                <a:latin typeface="+mj-ea"/>
                <a:ea typeface="+mj-ea"/>
              </a:rPr>
              <a:t>日語培訓 </a:t>
            </a:r>
            <a:r>
              <a:rPr lang="zh-TW" altLang="en-US" sz="2200" dirty="0">
                <a:latin typeface="+mj-ea"/>
                <a:ea typeface="+mj-ea"/>
              </a:rPr>
              <a:t>及 </a:t>
            </a:r>
            <a:r>
              <a:rPr lang="zh-TW" altLang="en-US" sz="2200" b="1" dirty="0">
                <a:latin typeface="+mj-ea"/>
                <a:ea typeface="+mj-ea"/>
              </a:rPr>
              <a:t>就業輔導 </a:t>
            </a:r>
            <a:r>
              <a:rPr lang="zh-TW" altLang="en-US" sz="2200" dirty="0">
                <a:latin typeface="+mj-ea"/>
                <a:ea typeface="+mj-ea"/>
              </a:rPr>
              <a:t> </a:t>
            </a:r>
            <a:r>
              <a:rPr lang="en-US" altLang="zh-TW" sz="2200" dirty="0">
                <a:latin typeface="+mj-ea"/>
                <a:ea typeface="+mj-ea"/>
              </a:rPr>
              <a:t>3 </a:t>
            </a:r>
            <a:r>
              <a:rPr lang="zh-TW" altLang="en-US" sz="2200" dirty="0">
                <a:latin typeface="+mj-ea"/>
                <a:ea typeface="+mj-ea"/>
              </a:rPr>
              <a:t>到</a:t>
            </a:r>
            <a:r>
              <a:rPr lang="en-US" altLang="zh-TW" sz="2200" dirty="0">
                <a:latin typeface="+mj-ea"/>
                <a:ea typeface="+mj-ea"/>
              </a:rPr>
              <a:t> 6 </a:t>
            </a:r>
            <a:r>
              <a:rPr lang="zh-TW" altLang="en-US" sz="2200" dirty="0">
                <a:latin typeface="+mj-ea"/>
                <a:ea typeface="+mj-ea"/>
              </a:rPr>
              <a:t>個月 </a:t>
            </a:r>
            <a:r>
              <a:rPr lang="en-US" altLang="zh-TW" sz="2200" dirty="0">
                <a:latin typeface="+mj-ea"/>
                <a:ea typeface="+mj-ea"/>
              </a:rPr>
              <a:t>@ </a:t>
            </a:r>
            <a:r>
              <a:rPr lang="zh-TW" altLang="en-US" sz="2200" b="1" dirty="0">
                <a:solidFill>
                  <a:srgbClr val="FF0000"/>
                </a:solidFill>
                <a:latin typeface="+mj-ea"/>
                <a:ea typeface="+mj-ea"/>
              </a:rPr>
              <a:t>東京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1933744" y="2994505"/>
            <a:ext cx="6753055" cy="532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dirty="0" smtClean="0">
                <a:latin typeface="+mj-ea"/>
                <a:ea typeface="+mj-ea"/>
              </a:rPr>
              <a:t>錄取</a:t>
            </a: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包吃包住</a:t>
            </a:r>
            <a:r>
              <a:rPr lang="zh-TW" altLang="en-US" sz="2200" dirty="0" smtClean="0">
                <a:latin typeface="+mj-ea"/>
                <a:ea typeface="+mj-ea"/>
              </a:rPr>
              <a:t>的渡假村工作 </a:t>
            </a:r>
            <a:r>
              <a:rPr lang="en-US" altLang="zh-TW" sz="2200" dirty="0" smtClean="0">
                <a:latin typeface="+mj-ea"/>
                <a:ea typeface="+mj-ea"/>
              </a:rPr>
              <a:t>@ </a:t>
            </a:r>
            <a:r>
              <a:rPr lang="zh-TW" altLang="en-US" sz="2200" b="1" dirty="0" smtClean="0">
                <a:solidFill>
                  <a:srgbClr val="FF0000"/>
                </a:solidFill>
                <a:latin typeface="+mj-ea"/>
                <a:ea typeface="+mj-ea"/>
              </a:rPr>
              <a:t>箱根</a:t>
            </a:r>
            <a:r>
              <a:rPr lang="ja-JP" altLang="en-US" sz="2200" b="1" dirty="0" smtClean="0">
                <a:solidFill>
                  <a:srgbClr val="FF0000"/>
                </a:solidFill>
                <a:latin typeface="+mj-ea"/>
                <a:ea typeface="+mj-ea"/>
              </a:rPr>
              <a:t>・伊豆等</a:t>
            </a:r>
            <a:endParaRPr lang="zh-TW" altLang="en-US" sz="2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2013041" y="4275555"/>
            <a:ext cx="5284244" cy="5868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500" dirty="0" smtClean="0">
                <a:latin typeface="+mj-ea"/>
                <a:ea typeface="+mj-ea"/>
              </a:rPr>
              <a:t>開心上工去！</a:t>
            </a:r>
            <a:endParaRPr lang="zh-TW" altLang="en-US" sz="3500" dirty="0">
              <a:latin typeface="+mj-ea"/>
              <a:ea typeface="+mj-ea"/>
            </a:endParaRPr>
          </a:p>
        </p:txBody>
      </p:sp>
      <p:sp>
        <p:nvSpPr>
          <p:cNvPr id="4" name="向下箭號 3"/>
          <p:cNvSpPr/>
          <p:nvPr/>
        </p:nvSpPr>
        <p:spPr>
          <a:xfrm>
            <a:off x="4312692" y="2361056"/>
            <a:ext cx="506673" cy="567181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>
            <a:off x="4297338" y="3628206"/>
            <a:ext cx="522027" cy="600512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1479">
            <a:off x="6100995" y="4834475"/>
            <a:ext cx="2614124" cy="1732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419" b="15083"/>
          <a:stretch/>
        </p:blipFill>
        <p:spPr>
          <a:xfrm rot="266472">
            <a:off x="527395" y="4461248"/>
            <a:ext cx="2906964" cy="1925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227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  <p:bldP spid="4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4918">
            <a:off x="3732189" y="4658807"/>
            <a:ext cx="2993983" cy="20035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1600200"/>
          </a:xfrm>
        </p:spPr>
        <p:txBody>
          <a:bodyPr/>
          <a:lstStyle/>
          <a:p>
            <a:r>
              <a:rPr lang="zh-TW" altLang="en-US" dirty="0" smtClean="0"/>
              <a:t>渡假村工作內容及薪資參考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421653"/>
              </p:ext>
            </p:extLst>
          </p:nvPr>
        </p:nvGraphicFramePr>
        <p:xfrm>
          <a:off x="504091" y="1688125"/>
          <a:ext cx="8229601" cy="252632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705708"/>
                <a:gridCol w="1938878"/>
                <a:gridCol w="2469046"/>
                <a:gridCol w="2115969"/>
              </a:tblGrid>
              <a:tr h="448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工作內容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薪資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工作時間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備註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519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廚房幫廚人員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effectLst/>
                          <a:latin typeface="+mj-ea"/>
                          <a:ea typeface="+mj-ea"/>
                        </a:rPr>
                        <a:t>1000</a:t>
                      </a: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18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每日</a:t>
                      </a:r>
                      <a:r>
                        <a:rPr lang="en-US" sz="1800" kern="0" dirty="0">
                          <a:effectLst/>
                          <a:latin typeface="+mj-ea"/>
                          <a:ea typeface="+mj-ea"/>
                        </a:rPr>
                        <a:t>4 - 8</a:t>
                      </a: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500" b="1" kern="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包三餐、住宿</a:t>
                      </a:r>
                      <a:endParaRPr lang="zh-TW" sz="25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519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餐廳外場人員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920</a:t>
                      </a: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18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每日</a:t>
                      </a:r>
                      <a:r>
                        <a:rPr lang="en-US" sz="1800" kern="0" dirty="0">
                          <a:effectLst/>
                          <a:latin typeface="+mj-ea"/>
                          <a:ea typeface="+mj-ea"/>
                        </a:rPr>
                        <a:t>4 - 8</a:t>
                      </a: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519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客房清潔人員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950</a:t>
                      </a: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18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每日</a:t>
                      </a:r>
                      <a:r>
                        <a:rPr lang="en-US" sz="1800" kern="0" dirty="0">
                          <a:effectLst/>
                          <a:latin typeface="+mj-ea"/>
                          <a:ea typeface="+mj-ea"/>
                        </a:rPr>
                        <a:t>4 - 8</a:t>
                      </a: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19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+mj-ea"/>
                          <a:ea typeface="+mj-ea"/>
                        </a:rPr>
                        <a:t>櫃台服務人員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1030</a:t>
                      </a: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円</a:t>
                      </a:r>
                      <a:r>
                        <a:rPr lang="en-US" sz="1800" kern="0" dirty="0">
                          <a:effectLst/>
                          <a:latin typeface="+mj-ea"/>
                          <a:ea typeface="+mj-ea"/>
                        </a:rPr>
                        <a:t> / </a:t>
                      </a: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每日</a:t>
                      </a:r>
                      <a:r>
                        <a:rPr lang="en-US" sz="1800" kern="0" dirty="0">
                          <a:effectLst/>
                          <a:latin typeface="+mj-ea"/>
                          <a:ea typeface="+mj-ea"/>
                        </a:rPr>
                        <a:t>4 - 8</a:t>
                      </a:r>
                      <a:r>
                        <a:rPr lang="zh-TW" sz="1800" kern="0" dirty="0"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78" t="17675" r="2378" b="11813"/>
          <a:stretch/>
        </p:blipFill>
        <p:spPr>
          <a:xfrm rot="21175965">
            <a:off x="65770" y="4308017"/>
            <a:ext cx="2751046" cy="2389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5076">
            <a:off x="2325771" y="4034002"/>
            <a:ext cx="1926839" cy="2901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9" t="12996" r="27914" b="19310"/>
          <a:stretch/>
        </p:blipFill>
        <p:spPr>
          <a:xfrm rot="240985">
            <a:off x="6077468" y="4580952"/>
            <a:ext cx="3006943" cy="1806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157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高階主管">
  <a:themeElements>
    <a:clrScheme name="高階主管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高階主管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高階主管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8023</TotalTime>
  <Words>673</Words>
  <Application>Microsoft Office PowerPoint</Application>
  <PresentationFormat>画面に合わせる (4:3)</PresentationFormat>
  <Paragraphs>142</Paragraphs>
  <Slides>21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6" baseType="lpstr">
      <vt:lpstr>Kaiti SC Black</vt:lpstr>
      <vt:lpstr>Lantinghei TC Heavy</vt:lpstr>
      <vt:lpstr>Menlo Regular</vt:lpstr>
      <vt:lpstr>微軟正黑體</vt:lpstr>
      <vt:lpstr>Microsoft JhengHei 見出し</vt:lpstr>
      <vt:lpstr>ＭＳ ゴシック</vt:lpstr>
      <vt:lpstr>新細明體</vt:lpstr>
      <vt:lpstr>Arial</vt:lpstr>
      <vt:lpstr>Calibri</vt:lpstr>
      <vt:lpstr>Century Gothic</vt:lpstr>
      <vt:lpstr>Courier New</vt:lpstr>
      <vt:lpstr>Microsoft Tai Le</vt:lpstr>
      <vt:lpstr>Palatino Linotype</vt:lpstr>
      <vt:lpstr>Times New Roman</vt:lpstr>
      <vt:lpstr>高階主管</vt:lpstr>
      <vt:lpstr>日本打工渡假工作保證計劃</vt:lpstr>
      <vt:lpstr>為何抵日初期很難找到工作？</vt:lpstr>
      <vt:lpstr>…實際上發生過的事</vt:lpstr>
      <vt:lpstr>其實可以不用這麼煩惱！</vt:lpstr>
      <vt:lpstr>具體流程介紹</vt:lpstr>
      <vt:lpstr>具體流程介紹</vt:lpstr>
      <vt:lpstr>方案介紹</vt:lpstr>
      <vt:lpstr>A 方案介紹 「語言與就業培訓 ＋渡假村工作」</vt:lpstr>
      <vt:lpstr>渡假村工作內容及薪資參考</vt:lpstr>
      <vt:lpstr>B 方案介紹 「語言與就業培訓 ＋市區工作」</vt:lpstr>
      <vt:lpstr>市內工作內容及薪資參考</vt:lpstr>
      <vt:lpstr>C 方案介紹 「語言與就業培訓 ＋　滑雪場工作」</vt:lpstr>
      <vt:lpstr>滑雪場工作內容及薪資參考</vt:lpstr>
      <vt:lpstr>日語培訓單位介紹</vt:lpstr>
      <vt:lpstr>@ 東京 新宿</vt:lpstr>
      <vt:lpstr>@ 東京 新宿区高田馬場</vt:lpstr>
      <vt:lpstr>@ 大阪 西區 本町</vt:lpstr>
      <vt:lpstr>@ 大阪 西區本町</vt:lpstr>
      <vt:lpstr>@ 北海道 函館</vt:lpstr>
      <vt:lpstr>@北海道 函館</vt:lpstr>
      <vt:lpstr>被錄取了！開心上工去！ THANK YOU!!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日本打工渡假工作保證6⇡4-</dc:title>
  <dc:creator>Peirin YU</dc:creator>
  <cp:lastModifiedBy>趴趴走遊學村YUKI</cp:lastModifiedBy>
  <cp:revision>111</cp:revision>
  <dcterms:created xsi:type="dcterms:W3CDTF">2015-03-26T02:14:31Z</dcterms:created>
  <dcterms:modified xsi:type="dcterms:W3CDTF">2015-05-01T11:46:58Z</dcterms:modified>
</cp:coreProperties>
</file>